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02b59391b44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c010dc9ff84a35"/>
  </p:sldMasterIdLst>
  <p:sldIdLst>
    <p:sldId xmlns:r="http://schemas.openxmlformats.org/officeDocument/2006/relationships" id="256" r:id="Ra1bca1786c794491"/>
    <p:sldId xmlns:r="http://schemas.openxmlformats.org/officeDocument/2006/relationships" id="257" r:id="R60c6a3fa63d44a87"/>
    <p:sldId xmlns:r="http://schemas.openxmlformats.org/officeDocument/2006/relationships" id="258" r:id="R3050113e6ad94e5b"/>
    <p:sldId xmlns:r="http://schemas.openxmlformats.org/officeDocument/2006/relationships" id="259" r:id="R89f032ea24544b70"/>
    <p:sldId xmlns:r="http://schemas.openxmlformats.org/officeDocument/2006/relationships" id="260" r:id="Rfcf54705cc224058"/>
    <p:sldId xmlns:r="http://schemas.openxmlformats.org/officeDocument/2006/relationships" id="261" r:id="Rdaf1b8ce2c7d4b5e"/>
    <p:sldId xmlns:r="http://schemas.openxmlformats.org/officeDocument/2006/relationships" id="262" r:id="R28dece0621ad4b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010dc9ff84a35" /><Relationship Type="http://schemas.openxmlformats.org/officeDocument/2006/relationships/slide" Target="/ppt/slides/slide1.xml" Id="Ra1bca1786c794491" /><Relationship Type="http://schemas.openxmlformats.org/officeDocument/2006/relationships/slide" Target="/ppt/slides/slide2.xml" Id="R60c6a3fa63d44a87" /><Relationship Type="http://schemas.openxmlformats.org/officeDocument/2006/relationships/slide" Target="/ppt/slides/slide3.xml" Id="R3050113e6ad94e5b" /><Relationship Type="http://schemas.openxmlformats.org/officeDocument/2006/relationships/slide" Target="/ppt/slides/slide4.xml" Id="R89f032ea24544b70" /><Relationship Type="http://schemas.openxmlformats.org/officeDocument/2006/relationships/slide" Target="/ppt/slides/slide5.xml" Id="Rfcf54705cc224058" /><Relationship Type="http://schemas.openxmlformats.org/officeDocument/2006/relationships/slide" Target="/ppt/slides/slide6.xml" Id="Rdaf1b8ce2c7d4b5e" /><Relationship Type="http://schemas.openxmlformats.org/officeDocument/2006/relationships/slide" Target="/ppt/slides/slide7.xml" Id="R28dece0621ad4b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7a4fecaff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6e423b32844f5" /><Relationship Type="http://schemas.openxmlformats.org/officeDocument/2006/relationships/theme" Target="/ppt/slideMasters/theme/theme1.xml" Id="R57af23250ef740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e6e423b32844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e81ff992546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0510a065b47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af3ed51c34b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0044b48cd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ae448e35a41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750f7733248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3cb93c13f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MARTHOR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BYRKJELAND MOSVOLD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 BYRKJELAND MOSVOLD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Thorvald Mosvold, Frysjaveien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935 734 819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MARTHOR AS</a:t>
            </a:r>
          </a:p>
        </p:txBody>
      </p:sp>
    </p:spTree>
  </p:cSld>
  <p:clrMapOvr>
    <a:masterClrMapping xmlns:a="http://schemas.openxmlformats.org/drawingml/2006/main"/>
  </p:clrMapOvr>
</p:sld>
</file>