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051ef2ea0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ef19ec5e043f0"/>
  </p:sldMasterIdLst>
  <p:sldIdLst>
    <p:sldId xmlns:r="http://schemas.openxmlformats.org/officeDocument/2006/relationships" id="256" r:id="R05fc1edcf7b042f1"/>
    <p:sldId xmlns:r="http://schemas.openxmlformats.org/officeDocument/2006/relationships" id="257" r:id="R8fdf8e8062fd4271"/>
    <p:sldId xmlns:r="http://schemas.openxmlformats.org/officeDocument/2006/relationships" id="258" r:id="R6ecabce81400426f"/>
    <p:sldId xmlns:r="http://schemas.openxmlformats.org/officeDocument/2006/relationships" id="259" r:id="R0746f0c5c0124979"/>
    <p:sldId xmlns:r="http://schemas.openxmlformats.org/officeDocument/2006/relationships" id="260" r:id="Rb5b56d1036c242f6"/>
    <p:sldId xmlns:r="http://schemas.openxmlformats.org/officeDocument/2006/relationships" id="261" r:id="R64d70e1bebb3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ef19ec5e043f0" /><Relationship Type="http://schemas.openxmlformats.org/officeDocument/2006/relationships/slide" Target="/ppt/slides/slide1.xml" Id="R05fc1edcf7b042f1" /><Relationship Type="http://schemas.openxmlformats.org/officeDocument/2006/relationships/slide" Target="/ppt/slides/slide2.xml" Id="R8fdf8e8062fd4271" /><Relationship Type="http://schemas.openxmlformats.org/officeDocument/2006/relationships/slide" Target="/ppt/slides/slide3.xml" Id="R6ecabce81400426f" /><Relationship Type="http://schemas.openxmlformats.org/officeDocument/2006/relationships/slide" Target="/ppt/slides/slide4.xml" Id="R0746f0c5c0124979" /><Relationship Type="http://schemas.openxmlformats.org/officeDocument/2006/relationships/slide" Target="/ppt/slides/slide5.xml" Id="Rb5b56d1036c242f6" /><Relationship Type="http://schemas.openxmlformats.org/officeDocument/2006/relationships/slide" Target="/ppt/slides/slide6.xml" Id="R64d70e1bebb3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6fb496bcd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24add0b444b8" /><Relationship Type="http://schemas.openxmlformats.org/officeDocument/2006/relationships/theme" Target="/ppt/slideMasters/theme/theme1.xml" Id="R411cc4be9ea8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224add0b4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2c6f0a67e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038e36938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7c192c242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1ae7849c3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e3184a10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3ba66b78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 PEISEN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 PEISEN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Grevlingveien 2J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935 745 128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 PEISEN AS</a:t>
            </a:r>
          </a:p>
        </p:txBody>
      </p:sp>
    </p:spTree>
  </p:cSld>
  <p:clrMapOvr>
    <a:masterClrMapping xmlns:a="http://schemas.openxmlformats.org/drawingml/2006/main"/>
  </p:clrMapOvr>
</p:sld>
</file>