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9d17213c2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6c30a027147da"/>
  </p:sldMasterIdLst>
  <p:sldIdLst>
    <p:sldId xmlns:r="http://schemas.openxmlformats.org/officeDocument/2006/relationships" id="256" r:id="R491cdd98eaf340fa"/>
    <p:sldId xmlns:r="http://schemas.openxmlformats.org/officeDocument/2006/relationships" id="257" r:id="Rbba6d5a56e534bb6"/>
    <p:sldId xmlns:r="http://schemas.openxmlformats.org/officeDocument/2006/relationships" id="258" r:id="Rd763bb8ac7d040cd"/>
    <p:sldId xmlns:r="http://schemas.openxmlformats.org/officeDocument/2006/relationships" id="259" r:id="R7c8495b523f04d78"/>
    <p:sldId xmlns:r="http://schemas.openxmlformats.org/officeDocument/2006/relationships" id="260" r:id="R2f18f58bb0884eab"/>
    <p:sldId xmlns:r="http://schemas.openxmlformats.org/officeDocument/2006/relationships" id="261" r:id="R7e3fbf782e6c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6c30a027147da" /><Relationship Type="http://schemas.openxmlformats.org/officeDocument/2006/relationships/slide" Target="/ppt/slides/slide1.xml" Id="R491cdd98eaf340fa" /><Relationship Type="http://schemas.openxmlformats.org/officeDocument/2006/relationships/slide" Target="/ppt/slides/slide2.xml" Id="Rbba6d5a56e534bb6" /><Relationship Type="http://schemas.openxmlformats.org/officeDocument/2006/relationships/slide" Target="/ppt/slides/slide3.xml" Id="Rd763bb8ac7d040cd" /><Relationship Type="http://schemas.openxmlformats.org/officeDocument/2006/relationships/slide" Target="/ppt/slides/slide4.xml" Id="R7c8495b523f04d78" /><Relationship Type="http://schemas.openxmlformats.org/officeDocument/2006/relationships/slide" Target="/ppt/slides/slide5.xml" Id="R2f18f58bb0884eab" /><Relationship Type="http://schemas.openxmlformats.org/officeDocument/2006/relationships/slide" Target="/ppt/slides/slide6.xml" Id="R7e3fbf782e6c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ebed97ca442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176196ce940ac" /><Relationship Type="http://schemas.openxmlformats.org/officeDocument/2006/relationships/theme" Target="/ppt/slideMasters/theme/theme1.xml" Id="Rd5e6fd28d226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176196ce9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5325e5432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12702570b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801de8fce42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2bbedccca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05cf8ecb1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90f43e1a641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BEACH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BEACH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1 938 182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Ridderkleiva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935 745 780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BEACH INVEST AS</a:t>
            </a:r>
          </a:p>
        </p:txBody>
      </p:sp>
    </p:spTree>
  </p:cSld>
  <p:clrMapOvr>
    <a:masterClrMapping xmlns:a="http://schemas.openxmlformats.org/drawingml/2006/main"/>
  </p:clrMapOvr>
</p:sld>
</file>