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444e25a95c46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ff1be6f341458c"/>
  </p:sldMasterIdLst>
  <p:sldIdLst>
    <p:sldId xmlns:r="http://schemas.openxmlformats.org/officeDocument/2006/relationships" id="256" r:id="R4355b13654924257"/>
    <p:sldId xmlns:r="http://schemas.openxmlformats.org/officeDocument/2006/relationships" id="257" r:id="R3d32aac5a8c84d82"/>
    <p:sldId xmlns:r="http://schemas.openxmlformats.org/officeDocument/2006/relationships" id="258" r:id="R2314221abe0d402d"/>
    <p:sldId xmlns:r="http://schemas.openxmlformats.org/officeDocument/2006/relationships" id="259" r:id="R695064adb01d47eb"/>
    <p:sldId xmlns:r="http://schemas.openxmlformats.org/officeDocument/2006/relationships" id="260" r:id="R59e6adca51d44806"/>
    <p:sldId xmlns:r="http://schemas.openxmlformats.org/officeDocument/2006/relationships" id="261" r:id="R8ea1e0fe2ad24b06"/>
    <p:sldId xmlns:r="http://schemas.openxmlformats.org/officeDocument/2006/relationships" id="262" r:id="Rb04ccc16b63747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ff1be6f341458c" /><Relationship Type="http://schemas.openxmlformats.org/officeDocument/2006/relationships/slide" Target="/ppt/slides/slide1.xml" Id="R4355b13654924257" /><Relationship Type="http://schemas.openxmlformats.org/officeDocument/2006/relationships/slide" Target="/ppt/slides/slide2.xml" Id="R3d32aac5a8c84d82" /><Relationship Type="http://schemas.openxmlformats.org/officeDocument/2006/relationships/slide" Target="/ppt/slides/slide3.xml" Id="R2314221abe0d402d" /><Relationship Type="http://schemas.openxmlformats.org/officeDocument/2006/relationships/slide" Target="/ppt/slides/slide4.xml" Id="R695064adb01d47eb" /><Relationship Type="http://schemas.openxmlformats.org/officeDocument/2006/relationships/slide" Target="/ppt/slides/slide5.xml" Id="R59e6adca51d44806" /><Relationship Type="http://schemas.openxmlformats.org/officeDocument/2006/relationships/slide" Target="/ppt/slides/slide6.xml" Id="R8ea1e0fe2ad24b06" /><Relationship Type="http://schemas.openxmlformats.org/officeDocument/2006/relationships/slide" Target="/ppt/slides/slide7.xml" Id="Rb04ccc16b63747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d1fea0f92c49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4f4f5bfd24bf1" /><Relationship Type="http://schemas.openxmlformats.org/officeDocument/2006/relationships/theme" Target="/ppt/slideMasters/theme/theme1.xml" Id="R5b054226cbb94a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94f4f5bfd24b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33e81ea4946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2e9a7847344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25329347c4e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239f094134f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88ecba0c248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3b91620eb41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c49f421a94b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TEICHMANN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TEICHMANN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TEICHMANN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TEICHMANN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TEICHMANN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TEICHMANN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503 499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TEICHMANN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ASTRI IRENE FOTLAND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GRANBERG DAHL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TEICHMANN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Solveien 125B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935 746 671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TEICHMANN INVEST AS</a:t>
            </a:r>
          </a:p>
        </p:txBody>
      </p:sp>
    </p:spTree>
  </p:cSld>
  <p:clrMapOvr>
    <a:masterClrMapping xmlns:a="http://schemas.openxmlformats.org/drawingml/2006/main"/>
  </p:clrMapOvr>
</p:sld>
</file>