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f430efa9c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b84c182b74ee5"/>
  </p:sldMasterIdLst>
  <p:sldIdLst>
    <p:sldId xmlns:r="http://schemas.openxmlformats.org/officeDocument/2006/relationships" id="256" r:id="R97dc4945fdd54347"/>
    <p:sldId xmlns:r="http://schemas.openxmlformats.org/officeDocument/2006/relationships" id="257" r:id="Rdd90f64832d34175"/>
    <p:sldId xmlns:r="http://schemas.openxmlformats.org/officeDocument/2006/relationships" id="258" r:id="Rdeb7764170e14e16"/>
    <p:sldId xmlns:r="http://schemas.openxmlformats.org/officeDocument/2006/relationships" id="259" r:id="Rf306b4ae6bb04d96"/>
    <p:sldId xmlns:r="http://schemas.openxmlformats.org/officeDocument/2006/relationships" id="260" r:id="R4884d3976fee4efe"/>
    <p:sldId xmlns:r="http://schemas.openxmlformats.org/officeDocument/2006/relationships" id="261" r:id="R30349af033dc4810"/>
    <p:sldId xmlns:r="http://schemas.openxmlformats.org/officeDocument/2006/relationships" id="262" r:id="Rdb6229f4267d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b84c182b74ee5" /><Relationship Type="http://schemas.openxmlformats.org/officeDocument/2006/relationships/slide" Target="/ppt/slides/slide1.xml" Id="R97dc4945fdd54347" /><Relationship Type="http://schemas.openxmlformats.org/officeDocument/2006/relationships/slide" Target="/ppt/slides/slide2.xml" Id="Rdd90f64832d34175" /><Relationship Type="http://schemas.openxmlformats.org/officeDocument/2006/relationships/slide" Target="/ppt/slides/slide3.xml" Id="Rdeb7764170e14e16" /><Relationship Type="http://schemas.openxmlformats.org/officeDocument/2006/relationships/slide" Target="/ppt/slides/slide4.xml" Id="Rf306b4ae6bb04d96" /><Relationship Type="http://schemas.openxmlformats.org/officeDocument/2006/relationships/slide" Target="/ppt/slides/slide5.xml" Id="R4884d3976fee4efe" /><Relationship Type="http://schemas.openxmlformats.org/officeDocument/2006/relationships/slide" Target="/ppt/slides/slide6.xml" Id="R30349af033dc4810" /><Relationship Type="http://schemas.openxmlformats.org/officeDocument/2006/relationships/slide" Target="/ppt/slides/slide7.xml" Id="Rdb6229f4267d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601fb235d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21520a384d69" /><Relationship Type="http://schemas.openxmlformats.org/officeDocument/2006/relationships/theme" Target="/ppt/slideMasters/theme/theme1.xml" Id="Rb59abf753a29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521520a38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1a446bca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b21f7aca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f1cda746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1fac284a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7a03be92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2f17e773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38f13d66d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TOPCONSULT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6 239 317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3 396 419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VEGARD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FRUGAARD ANN-KARIN ODDEN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935 751 527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TOPCONSULT AS</a:t>
            </a:r>
          </a:p>
        </p:txBody>
      </p:sp>
    </p:spTree>
  </p:cSld>
  <p:clrMapOvr>
    <a:masterClrMapping xmlns:a="http://schemas.openxmlformats.org/drawingml/2006/main"/>
  </p:clrMapOvr>
</p:sld>
</file>