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d5ba0e64a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bebb5df144f8a"/>
  </p:sldMasterIdLst>
  <p:sldIdLst>
    <p:sldId xmlns:r="http://schemas.openxmlformats.org/officeDocument/2006/relationships" id="256" r:id="Ra4d9d753dd4741db"/>
    <p:sldId xmlns:r="http://schemas.openxmlformats.org/officeDocument/2006/relationships" id="257" r:id="R5459efcd7f774af7"/>
    <p:sldId xmlns:r="http://schemas.openxmlformats.org/officeDocument/2006/relationships" id="258" r:id="R43d443f6cca0494f"/>
    <p:sldId xmlns:r="http://schemas.openxmlformats.org/officeDocument/2006/relationships" id="259" r:id="R62f6871c85224c87"/>
    <p:sldId xmlns:r="http://schemas.openxmlformats.org/officeDocument/2006/relationships" id="260" r:id="R0ab8dabc807c4bc8"/>
    <p:sldId xmlns:r="http://schemas.openxmlformats.org/officeDocument/2006/relationships" id="261" r:id="Rb1d5e2544db2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bebb5df144f8a" /><Relationship Type="http://schemas.openxmlformats.org/officeDocument/2006/relationships/slide" Target="/ppt/slides/slide1.xml" Id="Ra4d9d753dd4741db" /><Relationship Type="http://schemas.openxmlformats.org/officeDocument/2006/relationships/slide" Target="/ppt/slides/slide2.xml" Id="R5459efcd7f774af7" /><Relationship Type="http://schemas.openxmlformats.org/officeDocument/2006/relationships/slide" Target="/ppt/slides/slide3.xml" Id="R43d443f6cca0494f" /><Relationship Type="http://schemas.openxmlformats.org/officeDocument/2006/relationships/slide" Target="/ppt/slides/slide4.xml" Id="R62f6871c85224c87" /><Relationship Type="http://schemas.openxmlformats.org/officeDocument/2006/relationships/slide" Target="/ppt/slides/slide5.xml" Id="R0ab8dabc807c4bc8" /><Relationship Type="http://schemas.openxmlformats.org/officeDocument/2006/relationships/slide" Target="/ppt/slides/slide6.xml" Id="Rb1d5e2544db2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7323160a6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9b8eca6342f8" /><Relationship Type="http://schemas.openxmlformats.org/officeDocument/2006/relationships/theme" Target="/ppt/slideMasters/theme/theme1.xml" Id="R3f049c19a4ad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49b8eca63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977dd2c37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a12b9dc47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d6c55def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69e14f1a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2d2d90f0e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c4aca52bc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FRENNING TRANSPORT &amp;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935 756 510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