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c84beeeac645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1c3ff2a9d84297"/>
  </p:sldMasterIdLst>
  <p:sldIdLst>
    <p:sldId xmlns:r="http://schemas.openxmlformats.org/officeDocument/2006/relationships" id="256" r:id="R972c89004a9d415d"/>
    <p:sldId xmlns:r="http://schemas.openxmlformats.org/officeDocument/2006/relationships" id="257" r:id="Rec12002463584211"/>
    <p:sldId xmlns:r="http://schemas.openxmlformats.org/officeDocument/2006/relationships" id="258" r:id="R0a34d84060ef46d5"/>
    <p:sldId xmlns:r="http://schemas.openxmlformats.org/officeDocument/2006/relationships" id="259" r:id="R7f5e33b4cb674fc8"/>
    <p:sldId xmlns:r="http://schemas.openxmlformats.org/officeDocument/2006/relationships" id="260" r:id="R361c4921d11f4e3c"/>
    <p:sldId xmlns:r="http://schemas.openxmlformats.org/officeDocument/2006/relationships" id="261" r:id="R5e348224c35241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1c3ff2a9d84297" /><Relationship Type="http://schemas.openxmlformats.org/officeDocument/2006/relationships/slide" Target="/ppt/slides/slide1.xml" Id="R972c89004a9d415d" /><Relationship Type="http://schemas.openxmlformats.org/officeDocument/2006/relationships/slide" Target="/ppt/slides/slide2.xml" Id="Rec12002463584211" /><Relationship Type="http://schemas.openxmlformats.org/officeDocument/2006/relationships/slide" Target="/ppt/slides/slide3.xml" Id="R0a34d84060ef46d5" /><Relationship Type="http://schemas.openxmlformats.org/officeDocument/2006/relationships/slide" Target="/ppt/slides/slide4.xml" Id="R7f5e33b4cb674fc8" /><Relationship Type="http://schemas.openxmlformats.org/officeDocument/2006/relationships/slide" Target="/ppt/slides/slide5.xml" Id="R361c4921d11f4e3c" /><Relationship Type="http://schemas.openxmlformats.org/officeDocument/2006/relationships/slide" Target="/ppt/slides/slide6.xml" Id="R5e348224c35241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7a027e30c14e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589870137c4eb7" /><Relationship Type="http://schemas.openxmlformats.org/officeDocument/2006/relationships/theme" Target="/ppt/slideMasters/theme/theme1.xml" Id="R8898b7c39a4649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589870137c4e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e0f8809c4445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339dca61ab43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2f32f35f6342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d6651174b441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7a30c4aeb64f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42bde76c5545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BJØRN FRENNING TRANSPORT &amp; GRAVING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FRENNING TRANSPORT &amp; GRAVING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FRENNING TRANSPORT &amp; GRAVING AS ble etablert [år] og holder til i Stange.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FRENNING TRANSPORT &amp; GRAVING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FRENNING TRANSPORT &amp; GRAVING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FRENNING TRANSPORT &amp; GRAVING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118 043 992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8 920 665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6 861 181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33 982 902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57 807 451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FRENNING TRANSPORT &amp; GRAVING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Pålvegen 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2335 Stange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935 756 510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FRENNING TRANSPORT &amp; GRAVING AS</a:t>
            </a:r>
          </a:p>
        </p:txBody>
      </p:sp>
    </p:spTree>
  </p:cSld>
  <p:clrMapOvr>
    <a:masterClrMapping xmlns:a="http://schemas.openxmlformats.org/drawingml/2006/main"/>
  </p:clrMapOvr>
</p:sld>
</file>