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eee97e6776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4f52c02cf4dda"/>
  </p:sldMasterIdLst>
  <p:sldIdLst>
    <p:sldId xmlns:r="http://schemas.openxmlformats.org/officeDocument/2006/relationships" id="256" r:id="R9aab0dd6ff09429a"/>
    <p:sldId xmlns:r="http://schemas.openxmlformats.org/officeDocument/2006/relationships" id="257" r:id="Rd99957416ec14362"/>
    <p:sldId xmlns:r="http://schemas.openxmlformats.org/officeDocument/2006/relationships" id="258" r:id="R8df60b46d9564d84"/>
    <p:sldId xmlns:r="http://schemas.openxmlformats.org/officeDocument/2006/relationships" id="259" r:id="R6f029b5ba4484059"/>
    <p:sldId xmlns:r="http://schemas.openxmlformats.org/officeDocument/2006/relationships" id="260" r:id="R017170dd418f4190"/>
    <p:sldId xmlns:r="http://schemas.openxmlformats.org/officeDocument/2006/relationships" id="261" r:id="Rdd0d82ea4dcf4e88"/>
    <p:sldId xmlns:r="http://schemas.openxmlformats.org/officeDocument/2006/relationships" id="262" r:id="R1a9f646b4524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4f52c02cf4dda" /><Relationship Type="http://schemas.openxmlformats.org/officeDocument/2006/relationships/slide" Target="/ppt/slides/slide1.xml" Id="R9aab0dd6ff09429a" /><Relationship Type="http://schemas.openxmlformats.org/officeDocument/2006/relationships/slide" Target="/ppt/slides/slide2.xml" Id="Rd99957416ec14362" /><Relationship Type="http://schemas.openxmlformats.org/officeDocument/2006/relationships/slide" Target="/ppt/slides/slide3.xml" Id="R8df60b46d9564d84" /><Relationship Type="http://schemas.openxmlformats.org/officeDocument/2006/relationships/slide" Target="/ppt/slides/slide4.xml" Id="R6f029b5ba4484059" /><Relationship Type="http://schemas.openxmlformats.org/officeDocument/2006/relationships/slide" Target="/ppt/slides/slide5.xml" Id="R017170dd418f4190" /><Relationship Type="http://schemas.openxmlformats.org/officeDocument/2006/relationships/slide" Target="/ppt/slides/slide6.xml" Id="Rdd0d82ea4dcf4e88" /><Relationship Type="http://schemas.openxmlformats.org/officeDocument/2006/relationships/slide" Target="/ppt/slides/slide7.xml" Id="R1a9f646b4524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f74b0a30640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3ebaf1fa14b84" /><Relationship Type="http://schemas.openxmlformats.org/officeDocument/2006/relationships/theme" Target="/ppt/slideMasters/theme/theme1.xml" Id="R6b8fc24143d8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3ebaf1fa1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c2fac9219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80935b8a2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ee7f28f77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d52b71648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3c09ab00c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06f2b98844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8b459d529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CTRL35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CTRL35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11 291 988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