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a5071b4ea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89b7a5db2440b"/>
  </p:sldMasterIdLst>
  <p:sldIdLst>
    <p:sldId xmlns:r="http://schemas.openxmlformats.org/officeDocument/2006/relationships" id="256" r:id="R5c50cef7774b4fb8"/>
    <p:sldId xmlns:r="http://schemas.openxmlformats.org/officeDocument/2006/relationships" id="257" r:id="R85f928a68bfc4c6c"/>
    <p:sldId xmlns:r="http://schemas.openxmlformats.org/officeDocument/2006/relationships" id="258" r:id="R7ffe1015def949af"/>
    <p:sldId xmlns:r="http://schemas.openxmlformats.org/officeDocument/2006/relationships" id="259" r:id="R34f0c142e203461c"/>
    <p:sldId xmlns:r="http://schemas.openxmlformats.org/officeDocument/2006/relationships" id="260" r:id="R2468ad03416e42f9"/>
    <p:sldId xmlns:r="http://schemas.openxmlformats.org/officeDocument/2006/relationships" id="261" r:id="R2fe1446cfec748ce"/>
    <p:sldId xmlns:r="http://schemas.openxmlformats.org/officeDocument/2006/relationships" id="262" r:id="Rc88091d69323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89b7a5db2440b" /><Relationship Type="http://schemas.openxmlformats.org/officeDocument/2006/relationships/slide" Target="/ppt/slides/slide1.xml" Id="R5c50cef7774b4fb8" /><Relationship Type="http://schemas.openxmlformats.org/officeDocument/2006/relationships/slide" Target="/ppt/slides/slide2.xml" Id="R85f928a68bfc4c6c" /><Relationship Type="http://schemas.openxmlformats.org/officeDocument/2006/relationships/slide" Target="/ppt/slides/slide3.xml" Id="R7ffe1015def949af" /><Relationship Type="http://schemas.openxmlformats.org/officeDocument/2006/relationships/slide" Target="/ppt/slides/slide4.xml" Id="R34f0c142e203461c" /><Relationship Type="http://schemas.openxmlformats.org/officeDocument/2006/relationships/slide" Target="/ppt/slides/slide5.xml" Id="R2468ad03416e42f9" /><Relationship Type="http://schemas.openxmlformats.org/officeDocument/2006/relationships/slide" Target="/ppt/slides/slide6.xml" Id="R2fe1446cfec748ce" /><Relationship Type="http://schemas.openxmlformats.org/officeDocument/2006/relationships/slide" Target="/ppt/slides/slide7.xml" Id="Rc88091d69323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00ec47aab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3c81b6b0340b7" /><Relationship Type="http://schemas.openxmlformats.org/officeDocument/2006/relationships/theme" Target="/ppt/slideMasters/theme/theme1.xml" Id="R514503c51317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3c81b6b0340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276c55218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95aa8e00a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ae6c1bdc4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ac75498c241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89767bdbe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d5d156554e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1175b10a1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BACKLUND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BACKLUND &amp; SØNN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9 260 055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1 268 082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BACKLUND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Åsemulvegen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sb@murmesterbacklund.no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935 763 614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&amp; SØNN AS</a:t>
            </a:r>
          </a:p>
        </p:txBody>
      </p:sp>
    </p:spTree>
  </p:cSld>
  <p:clrMapOvr>
    <a:masterClrMapping xmlns:a="http://schemas.openxmlformats.org/drawingml/2006/main"/>
  </p:clrMapOvr>
</p:sld>
</file>