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a8b4ec034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bc98f23844e7d"/>
  </p:sldMasterIdLst>
  <p:sldIdLst>
    <p:sldId xmlns:r="http://schemas.openxmlformats.org/officeDocument/2006/relationships" id="256" r:id="Rd8f5ef268d784f55"/>
    <p:sldId xmlns:r="http://schemas.openxmlformats.org/officeDocument/2006/relationships" id="257" r:id="R88b0aa92bcba4ad2"/>
    <p:sldId xmlns:r="http://schemas.openxmlformats.org/officeDocument/2006/relationships" id="258" r:id="Rc01746031df04d85"/>
    <p:sldId xmlns:r="http://schemas.openxmlformats.org/officeDocument/2006/relationships" id="259" r:id="R5b0a471169cb4322"/>
    <p:sldId xmlns:r="http://schemas.openxmlformats.org/officeDocument/2006/relationships" id="260" r:id="Rc21c3808a3cc4d2e"/>
    <p:sldId xmlns:r="http://schemas.openxmlformats.org/officeDocument/2006/relationships" id="261" r:id="R3134efe42207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bc98f23844e7d" /><Relationship Type="http://schemas.openxmlformats.org/officeDocument/2006/relationships/slide" Target="/ppt/slides/slide1.xml" Id="Rd8f5ef268d784f55" /><Relationship Type="http://schemas.openxmlformats.org/officeDocument/2006/relationships/slide" Target="/ppt/slides/slide2.xml" Id="R88b0aa92bcba4ad2" /><Relationship Type="http://schemas.openxmlformats.org/officeDocument/2006/relationships/slide" Target="/ppt/slides/slide3.xml" Id="Rc01746031df04d85" /><Relationship Type="http://schemas.openxmlformats.org/officeDocument/2006/relationships/slide" Target="/ppt/slides/slide4.xml" Id="R5b0a471169cb4322" /><Relationship Type="http://schemas.openxmlformats.org/officeDocument/2006/relationships/slide" Target="/ppt/slides/slide5.xml" Id="Rc21c3808a3cc4d2e" /><Relationship Type="http://schemas.openxmlformats.org/officeDocument/2006/relationships/slide" Target="/ppt/slides/slide6.xml" Id="R3134efe42207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0e9eafb30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8d968da54cd3" /><Relationship Type="http://schemas.openxmlformats.org/officeDocument/2006/relationships/theme" Target="/ppt/slideMasters/theme/theme1.xml" Id="R77ebb9bde99d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d8d968da5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7fc540a74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540cfd3d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dc43458e2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4afd0c07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24fedc3ae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6e3601b3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LBH 08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LBH 08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LBH 08 INVEST AS</a:t>
            </a:r>
          </a:p>
        </p:txBody>
      </p:sp>
    </p:spTree>
  </p:cSld>
  <p:clrMapOvr>
    <a:masterClrMapping xmlns:a="http://schemas.openxmlformats.org/drawingml/2006/main"/>
  </p:clrMapOvr>
</p:sld>
</file>