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9980518f3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572ab221c4d8b"/>
  </p:sldMasterIdLst>
  <p:sldIdLst>
    <p:sldId xmlns:r="http://schemas.openxmlformats.org/officeDocument/2006/relationships" id="256" r:id="R9e0770069fbf4929"/>
    <p:sldId xmlns:r="http://schemas.openxmlformats.org/officeDocument/2006/relationships" id="257" r:id="R3d577014df074346"/>
    <p:sldId xmlns:r="http://schemas.openxmlformats.org/officeDocument/2006/relationships" id="258" r:id="R1dcf0323abff4e2a"/>
    <p:sldId xmlns:r="http://schemas.openxmlformats.org/officeDocument/2006/relationships" id="259" r:id="R8d446813373c4685"/>
    <p:sldId xmlns:r="http://schemas.openxmlformats.org/officeDocument/2006/relationships" id="260" r:id="R26f43dfd00f24146"/>
    <p:sldId xmlns:r="http://schemas.openxmlformats.org/officeDocument/2006/relationships" id="261" r:id="Rb73b70f83118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572ab221c4d8b" /><Relationship Type="http://schemas.openxmlformats.org/officeDocument/2006/relationships/slide" Target="/ppt/slides/slide1.xml" Id="R9e0770069fbf4929" /><Relationship Type="http://schemas.openxmlformats.org/officeDocument/2006/relationships/slide" Target="/ppt/slides/slide2.xml" Id="R3d577014df074346" /><Relationship Type="http://schemas.openxmlformats.org/officeDocument/2006/relationships/slide" Target="/ppt/slides/slide3.xml" Id="R1dcf0323abff4e2a" /><Relationship Type="http://schemas.openxmlformats.org/officeDocument/2006/relationships/slide" Target="/ppt/slides/slide4.xml" Id="R8d446813373c4685" /><Relationship Type="http://schemas.openxmlformats.org/officeDocument/2006/relationships/slide" Target="/ppt/slides/slide5.xml" Id="R26f43dfd00f24146" /><Relationship Type="http://schemas.openxmlformats.org/officeDocument/2006/relationships/slide" Target="/ppt/slides/slide6.xml" Id="Rb73b70f83118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ba4ca72c7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c0370471485d" /><Relationship Type="http://schemas.openxmlformats.org/officeDocument/2006/relationships/theme" Target="/ppt/slideMasters/theme/theme1.xml" Id="Rfdb6c3df7f0c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cc0370471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77c6682f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2c4b4689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a9f0751b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cfac5fc1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6ea6566a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a99d2b0d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09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09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09 INVEST AS</a:t>
            </a:r>
          </a:p>
        </p:txBody>
      </p:sp>
    </p:spTree>
  </p:cSld>
  <p:clrMapOvr>
    <a:masterClrMapping xmlns:a="http://schemas.openxmlformats.org/drawingml/2006/main"/>
  </p:clrMapOvr>
</p:sld>
</file>