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f0efdc1de44e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1923b5751743cd"/>
  </p:sldMasterIdLst>
  <p:sldIdLst>
    <p:sldId xmlns:r="http://schemas.openxmlformats.org/officeDocument/2006/relationships" id="256" r:id="R8d312cac4300412b"/>
    <p:sldId xmlns:r="http://schemas.openxmlformats.org/officeDocument/2006/relationships" id="257" r:id="R238a540a0d9e446f"/>
    <p:sldId xmlns:r="http://schemas.openxmlformats.org/officeDocument/2006/relationships" id="258" r:id="R68589b65623940c9"/>
    <p:sldId xmlns:r="http://schemas.openxmlformats.org/officeDocument/2006/relationships" id="259" r:id="R8e506300a6fd4bb0"/>
    <p:sldId xmlns:r="http://schemas.openxmlformats.org/officeDocument/2006/relationships" id="260" r:id="Rf7d7c4953c624e16"/>
    <p:sldId xmlns:r="http://schemas.openxmlformats.org/officeDocument/2006/relationships" id="261" r:id="R4b073638438e46ec"/>
    <p:sldId xmlns:r="http://schemas.openxmlformats.org/officeDocument/2006/relationships" id="262" r:id="R75ea0362249646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1923b5751743cd" /><Relationship Type="http://schemas.openxmlformats.org/officeDocument/2006/relationships/slide" Target="/ppt/slides/slide1.xml" Id="R8d312cac4300412b" /><Relationship Type="http://schemas.openxmlformats.org/officeDocument/2006/relationships/slide" Target="/ppt/slides/slide2.xml" Id="R238a540a0d9e446f" /><Relationship Type="http://schemas.openxmlformats.org/officeDocument/2006/relationships/slide" Target="/ppt/slides/slide3.xml" Id="R68589b65623940c9" /><Relationship Type="http://schemas.openxmlformats.org/officeDocument/2006/relationships/slide" Target="/ppt/slides/slide4.xml" Id="R8e506300a6fd4bb0" /><Relationship Type="http://schemas.openxmlformats.org/officeDocument/2006/relationships/slide" Target="/ppt/slides/slide5.xml" Id="Rf7d7c4953c624e16" /><Relationship Type="http://schemas.openxmlformats.org/officeDocument/2006/relationships/slide" Target="/ppt/slides/slide6.xml" Id="R4b073638438e46ec" /><Relationship Type="http://schemas.openxmlformats.org/officeDocument/2006/relationships/slide" Target="/ppt/slides/slide7.xml" Id="R75ea0362249646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0aaa3c8f9249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3fa747e954bee" /><Relationship Type="http://schemas.openxmlformats.org/officeDocument/2006/relationships/theme" Target="/ppt/slideMasters/theme/theme1.xml" Id="Rc98e95f781d84a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13fa747e954b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0d05f79de47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018927e9348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78ffbc3ca46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dfcaa42724f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dac337bea4b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c497b82554a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b72687a614b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OMB 03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 03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OMB 03 INVEST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 03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 03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 03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 03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MEYER BERGSKÅS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 03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Livegen 225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3803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935 767 822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 03 INVEST AS</a:t>
            </a:r>
          </a:p>
        </p:txBody>
      </p:sp>
    </p:spTree>
  </p:cSld>
  <p:clrMapOvr>
    <a:masterClrMapping xmlns:a="http://schemas.openxmlformats.org/drawingml/2006/main"/>
  </p:clrMapOvr>
</p:sld>
</file>