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1c8b60c46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e11cb48ca4760"/>
  </p:sldMasterIdLst>
  <p:sldIdLst>
    <p:sldId xmlns:r="http://schemas.openxmlformats.org/officeDocument/2006/relationships" id="256" r:id="R2564f5d9e5a44399"/>
    <p:sldId xmlns:r="http://schemas.openxmlformats.org/officeDocument/2006/relationships" id="257" r:id="R8ea49d3ea3474900"/>
    <p:sldId xmlns:r="http://schemas.openxmlformats.org/officeDocument/2006/relationships" id="258" r:id="R1a448c58f7ba4057"/>
    <p:sldId xmlns:r="http://schemas.openxmlformats.org/officeDocument/2006/relationships" id="259" r:id="R9f68d86cfa8147c3"/>
    <p:sldId xmlns:r="http://schemas.openxmlformats.org/officeDocument/2006/relationships" id="260" r:id="R054edbe8bdcb4295"/>
    <p:sldId xmlns:r="http://schemas.openxmlformats.org/officeDocument/2006/relationships" id="261" r:id="R2115edfa7997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e11cb48ca4760" /><Relationship Type="http://schemas.openxmlformats.org/officeDocument/2006/relationships/slide" Target="/ppt/slides/slide1.xml" Id="R2564f5d9e5a44399" /><Relationship Type="http://schemas.openxmlformats.org/officeDocument/2006/relationships/slide" Target="/ppt/slides/slide2.xml" Id="R8ea49d3ea3474900" /><Relationship Type="http://schemas.openxmlformats.org/officeDocument/2006/relationships/slide" Target="/ppt/slides/slide3.xml" Id="R1a448c58f7ba4057" /><Relationship Type="http://schemas.openxmlformats.org/officeDocument/2006/relationships/slide" Target="/ppt/slides/slide4.xml" Id="R9f68d86cfa8147c3" /><Relationship Type="http://schemas.openxmlformats.org/officeDocument/2006/relationships/slide" Target="/ppt/slides/slide5.xml" Id="R054edbe8bdcb4295" /><Relationship Type="http://schemas.openxmlformats.org/officeDocument/2006/relationships/slide" Target="/ppt/slides/slide6.xml" Id="R2115edfa7997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8d713370a48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e0b1adcd248e7" /><Relationship Type="http://schemas.openxmlformats.org/officeDocument/2006/relationships/theme" Target="/ppt/slideMasters/theme/theme1.xml" Id="R7e46031da4f3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fe0b1adcd248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2242b37b7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4f458c56e4d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c0900cebf4e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8fdaf5592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160cb01fe45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f04071c41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TBH 10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TBH 10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935 767 849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10 INVEST AS</a:t>
            </a:r>
          </a:p>
        </p:txBody>
      </p:sp>
    </p:spTree>
  </p:cSld>
  <p:clrMapOvr>
    <a:masterClrMapping xmlns:a="http://schemas.openxmlformats.org/drawingml/2006/main"/>
  </p:clrMapOvr>
</p:sld>
</file>