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259add0496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cd783aec644d1"/>
  </p:sldMasterIdLst>
  <p:sldIdLst>
    <p:sldId xmlns:r="http://schemas.openxmlformats.org/officeDocument/2006/relationships" id="256" r:id="Rf9a42039d1ef4547"/>
    <p:sldId xmlns:r="http://schemas.openxmlformats.org/officeDocument/2006/relationships" id="257" r:id="Rf01248edfc704690"/>
    <p:sldId xmlns:r="http://schemas.openxmlformats.org/officeDocument/2006/relationships" id="258" r:id="R9d69cc6d6cf04703"/>
    <p:sldId xmlns:r="http://schemas.openxmlformats.org/officeDocument/2006/relationships" id="259" r:id="R8a0a2c5f55214fab"/>
    <p:sldId xmlns:r="http://schemas.openxmlformats.org/officeDocument/2006/relationships" id="260" r:id="Rb784f2f7355948f4"/>
    <p:sldId xmlns:r="http://schemas.openxmlformats.org/officeDocument/2006/relationships" id="261" r:id="Rc0680c697e074e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cd783aec644d1" /><Relationship Type="http://schemas.openxmlformats.org/officeDocument/2006/relationships/slide" Target="/ppt/slides/slide1.xml" Id="Rf9a42039d1ef4547" /><Relationship Type="http://schemas.openxmlformats.org/officeDocument/2006/relationships/slide" Target="/ppt/slides/slide2.xml" Id="Rf01248edfc704690" /><Relationship Type="http://schemas.openxmlformats.org/officeDocument/2006/relationships/slide" Target="/ppt/slides/slide3.xml" Id="R9d69cc6d6cf04703" /><Relationship Type="http://schemas.openxmlformats.org/officeDocument/2006/relationships/slide" Target="/ppt/slides/slide4.xml" Id="R8a0a2c5f55214fab" /><Relationship Type="http://schemas.openxmlformats.org/officeDocument/2006/relationships/slide" Target="/ppt/slides/slide5.xml" Id="Rb784f2f7355948f4" /><Relationship Type="http://schemas.openxmlformats.org/officeDocument/2006/relationships/slide" Target="/ppt/slides/slide6.xml" Id="Rc0680c697e074e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055e1d5fc4d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22aad583348cc" /><Relationship Type="http://schemas.openxmlformats.org/officeDocument/2006/relationships/theme" Target="/ppt/slideMasters/theme/theme1.xml" Id="Raca6ba0ffc1e42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f22aad5833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6a90b1252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55da629ae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69b95686d42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879209a2449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28e1b1fb545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5fb2076ef47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CMT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CMT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1 157 266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Tromsøgata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935 807 115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CMT BYGG AS</a:t>
            </a:r>
          </a:p>
        </p:txBody>
      </p:sp>
    </p:spTree>
  </p:cSld>
  <p:clrMapOvr>
    <a:masterClrMapping xmlns:a="http://schemas.openxmlformats.org/drawingml/2006/main"/>
  </p:clrMapOvr>
</p:sld>
</file>