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7e9f62617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a3ff7ffce4b8d"/>
  </p:sldMasterIdLst>
  <p:sldIdLst>
    <p:sldId xmlns:r="http://schemas.openxmlformats.org/officeDocument/2006/relationships" id="256" r:id="R506967fd8cd643bd"/>
    <p:sldId xmlns:r="http://schemas.openxmlformats.org/officeDocument/2006/relationships" id="257" r:id="R84db6149c885460c"/>
    <p:sldId xmlns:r="http://schemas.openxmlformats.org/officeDocument/2006/relationships" id="258" r:id="R81caa00d2e8d4141"/>
    <p:sldId xmlns:r="http://schemas.openxmlformats.org/officeDocument/2006/relationships" id="259" r:id="Rb2e9e43c4bfd4591"/>
    <p:sldId xmlns:r="http://schemas.openxmlformats.org/officeDocument/2006/relationships" id="260" r:id="R673c3621f7cf4b71"/>
    <p:sldId xmlns:r="http://schemas.openxmlformats.org/officeDocument/2006/relationships" id="261" r:id="Rde2a3959472c42ca"/>
    <p:sldId xmlns:r="http://schemas.openxmlformats.org/officeDocument/2006/relationships" id="262" r:id="Re8625c640105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a3ff7ffce4b8d" /><Relationship Type="http://schemas.openxmlformats.org/officeDocument/2006/relationships/slide" Target="/ppt/slides/slide1.xml" Id="R506967fd8cd643bd" /><Relationship Type="http://schemas.openxmlformats.org/officeDocument/2006/relationships/slide" Target="/ppt/slides/slide2.xml" Id="R84db6149c885460c" /><Relationship Type="http://schemas.openxmlformats.org/officeDocument/2006/relationships/slide" Target="/ppt/slides/slide3.xml" Id="R81caa00d2e8d4141" /><Relationship Type="http://schemas.openxmlformats.org/officeDocument/2006/relationships/slide" Target="/ppt/slides/slide4.xml" Id="Rb2e9e43c4bfd4591" /><Relationship Type="http://schemas.openxmlformats.org/officeDocument/2006/relationships/slide" Target="/ppt/slides/slide5.xml" Id="R673c3621f7cf4b71" /><Relationship Type="http://schemas.openxmlformats.org/officeDocument/2006/relationships/slide" Target="/ppt/slides/slide6.xml" Id="Rde2a3959472c42ca" /><Relationship Type="http://schemas.openxmlformats.org/officeDocument/2006/relationships/slide" Target="/ppt/slides/slide7.xml" Id="Re8625c640105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6cb4ffde4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a272e08d4676" /><Relationship Type="http://schemas.openxmlformats.org/officeDocument/2006/relationships/theme" Target="/ppt/slideMasters/theme/theme1.xml" Id="Re448015f0b37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8a272e08d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4c457daaf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f8ff9fc1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967c6a0d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f2d23e9a3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99696abcf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f5a9f6341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3ee804f4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KJØTT OG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KJØTT OG DAGLIGVARE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18 663 395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10 595 341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12 842 890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Welding Olsens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22285845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935 807 700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KJØTT OG DAGLIGVARE AS</a:t>
            </a:r>
          </a:p>
        </p:txBody>
      </p:sp>
    </p:spTree>
  </p:cSld>
  <p:clrMapOvr>
    <a:masterClrMapping xmlns:a="http://schemas.openxmlformats.org/drawingml/2006/main"/>
  </p:clrMapOvr>
</p:sld>
</file>