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c8d71fd7df4e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ce74199b6945d4"/>
  </p:sldMasterIdLst>
  <p:sldIdLst>
    <p:sldId xmlns:r="http://schemas.openxmlformats.org/officeDocument/2006/relationships" id="256" r:id="Ra2a822d40f2b43a9"/>
    <p:sldId xmlns:r="http://schemas.openxmlformats.org/officeDocument/2006/relationships" id="257" r:id="R3c3022adc1854606"/>
    <p:sldId xmlns:r="http://schemas.openxmlformats.org/officeDocument/2006/relationships" id="258" r:id="R995c3af6d95b4487"/>
    <p:sldId xmlns:r="http://schemas.openxmlformats.org/officeDocument/2006/relationships" id="259" r:id="Rab7e9ff802844dc5"/>
    <p:sldId xmlns:r="http://schemas.openxmlformats.org/officeDocument/2006/relationships" id="260" r:id="R4dc50a5422a047b0"/>
    <p:sldId xmlns:r="http://schemas.openxmlformats.org/officeDocument/2006/relationships" id="261" r:id="R0c461b0532a2450f"/>
    <p:sldId xmlns:r="http://schemas.openxmlformats.org/officeDocument/2006/relationships" id="262" r:id="Rdaf27cf690914f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e74199b6945d4" /><Relationship Type="http://schemas.openxmlformats.org/officeDocument/2006/relationships/slide" Target="/ppt/slides/slide1.xml" Id="Ra2a822d40f2b43a9" /><Relationship Type="http://schemas.openxmlformats.org/officeDocument/2006/relationships/slide" Target="/ppt/slides/slide2.xml" Id="R3c3022adc1854606" /><Relationship Type="http://schemas.openxmlformats.org/officeDocument/2006/relationships/slide" Target="/ppt/slides/slide3.xml" Id="R995c3af6d95b4487" /><Relationship Type="http://schemas.openxmlformats.org/officeDocument/2006/relationships/slide" Target="/ppt/slides/slide4.xml" Id="Rab7e9ff802844dc5" /><Relationship Type="http://schemas.openxmlformats.org/officeDocument/2006/relationships/slide" Target="/ppt/slides/slide5.xml" Id="R4dc50a5422a047b0" /><Relationship Type="http://schemas.openxmlformats.org/officeDocument/2006/relationships/slide" Target="/ppt/slides/slide6.xml" Id="R0c461b0532a2450f" /><Relationship Type="http://schemas.openxmlformats.org/officeDocument/2006/relationships/slide" Target="/ppt/slides/slide7.xml" Id="Rdaf27cf690914f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78712c1fd4e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9e39f3adf4b8f" /><Relationship Type="http://schemas.openxmlformats.org/officeDocument/2006/relationships/theme" Target="/ppt/slideMasters/theme/theme1.xml" Id="Ra8b4fd28a284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79e39f3adf4b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ef7a2391445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1ee08ed0a41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d88bff73247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4ee9e126d4f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8c39f90a148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cf3b609cd49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e7e1648fd44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ACCOUNTING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ACCOUNTING SOLUTIONS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−408 486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BUSINESS SOLUTIONS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OAG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Kveldroveien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935 813 808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