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0d8629f2e441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4db7ebd36049d2"/>
  </p:sldMasterIdLst>
  <p:sldIdLst>
    <p:sldId xmlns:r="http://schemas.openxmlformats.org/officeDocument/2006/relationships" id="256" r:id="R9c56f17a74184233"/>
    <p:sldId xmlns:r="http://schemas.openxmlformats.org/officeDocument/2006/relationships" id="257" r:id="R046d1e411caf4b51"/>
    <p:sldId xmlns:r="http://schemas.openxmlformats.org/officeDocument/2006/relationships" id="258" r:id="Rd89f1175d7ee42da"/>
    <p:sldId xmlns:r="http://schemas.openxmlformats.org/officeDocument/2006/relationships" id="259" r:id="Rf0ea0fd9f743494d"/>
    <p:sldId xmlns:r="http://schemas.openxmlformats.org/officeDocument/2006/relationships" id="260" r:id="R114d043f6d1047c3"/>
    <p:sldId xmlns:r="http://schemas.openxmlformats.org/officeDocument/2006/relationships" id="261" r:id="R89ed420c4df64d61"/>
    <p:sldId xmlns:r="http://schemas.openxmlformats.org/officeDocument/2006/relationships" id="262" r:id="R5f0a1ff0657e46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db7ebd36049d2" /><Relationship Type="http://schemas.openxmlformats.org/officeDocument/2006/relationships/slide" Target="/ppt/slides/slide1.xml" Id="R9c56f17a74184233" /><Relationship Type="http://schemas.openxmlformats.org/officeDocument/2006/relationships/slide" Target="/ppt/slides/slide2.xml" Id="R046d1e411caf4b51" /><Relationship Type="http://schemas.openxmlformats.org/officeDocument/2006/relationships/slide" Target="/ppt/slides/slide3.xml" Id="Rd89f1175d7ee42da" /><Relationship Type="http://schemas.openxmlformats.org/officeDocument/2006/relationships/slide" Target="/ppt/slides/slide4.xml" Id="Rf0ea0fd9f743494d" /><Relationship Type="http://schemas.openxmlformats.org/officeDocument/2006/relationships/slide" Target="/ppt/slides/slide5.xml" Id="R114d043f6d1047c3" /><Relationship Type="http://schemas.openxmlformats.org/officeDocument/2006/relationships/slide" Target="/ppt/slides/slide6.xml" Id="R89ed420c4df64d61" /><Relationship Type="http://schemas.openxmlformats.org/officeDocument/2006/relationships/slide" Target="/ppt/slides/slide7.xml" Id="R5f0a1ff0657e46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bd07aefdb4a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f76555f83415c" /><Relationship Type="http://schemas.openxmlformats.org/officeDocument/2006/relationships/theme" Target="/ppt/slideMasters/theme/theme1.xml" Id="R78d0c0c2c4f944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0f76555f8341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0351336d642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5a57a23d340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d4685502f4a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c47cd81c244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db41adf4a43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eb3f68ff14d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b05a728f94c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NEBBA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NEBBA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NEBBA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NEBBA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NEBBA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NEBBA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6 208 289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6 188 554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5 729 291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5 644 728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11 225 408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NEBBA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RAGNAR PRESTEGÅRD STAAVI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NEBBA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 Staavi, Camilla Colletts vei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935 817 390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NEBBA HOLDING AS</a:t>
            </a:r>
          </a:p>
        </p:txBody>
      </p:sp>
    </p:spTree>
  </p:cSld>
  <p:clrMapOvr>
    <a:masterClrMapping xmlns:a="http://schemas.openxmlformats.org/drawingml/2006/main"/>
  </p:clrMapOvr>
</p:sld>
</file>