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f596d58224f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ea92b70e54354"/>
  </p:sldMasterIdLst>
  <p:sldIdLst>
    <p:sldId xmlns:r="http://schemas.openxmlformats.org/officeDocument/2006/relationships" id="256" r:id="R073d0670719a4474"/>
    <p:sldId xmlns:r="http://schemas.openxmlformats.org/officeDocument/2006/relationships" id="257" r:id="Rcec73102375a4e22"/>
    <p:sldId xmlns:r="http://schemas.openxmlformats.org/officeDocument/2006/relationships" id="258" r:id="R3f57a1efaf5f41cd"/>
    <p:sldId xmlns:r="http://schemas.openxmlformats.org/officeDocument/2006/relationships" id="259" r:id="Rf848973728444600"/>
    <p:sldId xmlns:r="http://schemas.openxmlformats.org/officeDocument/2006/relationships" id="260" r:id="R15b1c27c89084bd5"/>
    <p:sldId xmlns:r="http://schemas.openxmlformats.org/officeDocument/2006/relationships" id="261" r:id="Rf87b9aee39ff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ea92b70e54354" /><Relationship Type="http://schemas.openxmlformats.org/officeDocument/2006/relationships/slide" Target="/ppt/slides/slide1.xml" Id="R073d0670719a4474" /><Relationship Type="http://schemas.openxmlformats.org/officeDocument/2006/relationships/slide" Target="/ppt/slides/slide2.xml" Id="Rcec73102375a4e22" /><Relationship Type="http://schemas.openxmlformats.org/officeDocument/2006/relationships/slide" Target="/ppt/slides/slide3.xml" Id="R3f57a1efaf5f41cd" /><Relationship Type="http://schemas.openxmlformats.org/officeDocument/2006/relationships/slide" Target="/ppt/slides/slide4.xml" Id="Rf848973728444600" /><Relationship Type="http://schemas.openxmlformats.org/officeDocument/2006/relationships/slide" Target="/ppt/slides/slide5.xml" Id="R15b1c27c89084bd5" /><Relationship Type="http://schemas.openxmlformats.org/officeDocument/2006/relationships/slide" Target="/ppt/slides/slide6.xml" Id="Rf87b9aee39ff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3263608ab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4a62543914859" /><Relationship Type="http://schemas.openxmlformats.org/officeDocument/2006/relationships/theme" Target="/ppt/slideMasters/theme/theme1.xml" Id="R3d54098a1708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4a6254391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400f06aad4a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31fc3002d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daad2f07f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16ab116a2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f670eb0a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ae727b17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 BYGG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 BYGG INNLANDET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935 834 317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BYGG INNLANDET AS</a:t>
            </a:r>
          </a:p>
        </p:txBody>
      </p:sp>
    </p:spTree>
  </p:cSld>
  <p:clrMapOvr>
    <a:masterClrMapping xmlns:a="http://schemas.openxmlformats.org/drawingml/2006/main"/>
  </p:clrMapOvr>
</p:sld>
</file>