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e7ab4f32054d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4cf6433f246b3"/>
  </p:sldMasterIdLst>
  <p:sldIdLst>
    <p:sldId xmlns:r="http://schemas.openxmlformats.org/officeDocument/2006/relationships" id="256" r:id="Rc20e5bf0e02c49f6"/>
    <p:sldId xmlns:r="http://schemas.openxmlformats.org/officeDocument/2006/relationships" id="257" r:id="Rf3057ac60a52487e"/>
    <p:sldId xmlns:r="http://schemas.openxmlformats.org/officeDocument/2006/relationships" id="258" r:id="R92a1e1fa948c432c"/>
    <p:sldId xmlns:r="http://schemas.openxmlformats.org/officeDocument/2006/relationships" id="259" r:id="R51b03edadfdd4165"/>
    <p:sldId xmlns:r="http://schemas.openxmlformats.org/officeDocument/2006/relationships" id="260" r:id="Rcbb5e6b9e6be418f"/>
    <p:sldId xmlns:r="http://schemas.openxmlformats.org/officeDocument/2006/relationships" id="261" r:id="R9b740cd65f974c25"/>
    <p:sldId xmlns:r="http://schemas.openxmlformats.org/officeDocument/2006/relationships" id="262" r:id="R6e8bd1dd6240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4cf6433f246b3" /><Relationship Type="http://schemas.openxmlformats.org/officeDocument/2006/relationships/slide" Target="/ppt/slides/slide1.xml" Id="Rc20e5bf0e02c49f6" /><Relationship Type="http://schemas.openxmlformats.org/officeDocument/2006/relationships/slide" Target="/ppt/slides/slide2.xml" Id="Rf3057ac60a52487e" /><Relationship Type="http://schemas.openxmlformats.org/officeDocument/2006/relationships/slide" Target="/ppt/slides/slide3.xml" Id="R92a1e1fa948c432c" /><Relationship Type="http://schemas.openxmlformats.org/officeDocument/2006/relationships/slide" Target="/ppt/slides/slide4.xml" Id="R51b03edadfdd4165" /><Relationship Type="http://schemas.openxmlformats.org/officeDocument/2006/relationships/slide" Target="/ppt/slides/slide5.xml" Id="Rcbb5e6b9e6be418f" /><Relationship Type="http://schemas.openxmlformats.org/officeDocument/2006/relationships/slide" Target="/ppt/slides/slide6.xml" Id="R9b740cd65f974c25" /><Relationship Type="http://schemas.openxmlformats.org/officeDocument/2006/relationships/slide" Target="/ppt/slides/slide7.xml" Id="R6e8bd1dd6240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b2de64b4e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9a0726917445f" /><Relationship Type="http://schemas.openxmlformats.org/officeDocument/2006/relationships/theme" Target="/ppt/slideMasters/theme/theme1.xml" Id="R29d37fa5ee1f40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9a0726917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683b7e126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d88a5dac4c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4468776c1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9747eaf7b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daaf2f5ca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3bacccf344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a0a465cb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 PORTFOLIO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 PORTFOLIO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2 320 882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MARIUS MATHESON HEYERDAHL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Skogryggveien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935 846 404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 PORTFOLIO AS</a:t>
            </a:r>
          </a:p>
        </p:txBody>
      </p:sp>
    </p:spTree>
  </p:cSld>
  <p:clrMapOvr>
    <a:masterClrMapping xmlns:a="http://schemas.openxmlformats.org/drawingml/2006/main"/>
  </p:clrMapOvr>
</p:sld>
</file>