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00b471340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910f4f7984f79"/>
  </p:sldMasterIdLst>
  <p:sldIdLst>
    <p:sldId xmlns:r="http://schemas.openxmlformats.org/officeDocument/2006/relationships" id="256" r:id="R8d9ce2643da14f59"/>
    <p:sldId xmlns:r="http://schemas.openxmlformats.org/officeDocument/2006/relationships" id="257" r:id="R0bbd23a21c8e4cd2"/>
    <p:sldId xmlns:r="http://schemas.openxmlformats.org/officeDocument/2006/relationships" id="258" r:id="Rbeac0899b19246c6"/>
    <p:sldId xmlns:r="http://schemas.openxmlformats.org/officeDocument/2006/relationships" id="259" r:id="R0968a646eceb4d24"/>
    <p:sldId xmlns:r="http://schemas.openxmlformats.org/officeDocument/2006/relationships" id="260" r:id="R8d7092ee3efc4e1c"/>
    <p:sldId xmlns:r="http://schemas.openxmlformats.org/officeDocument/2006/relationships" id="261" r:id="R19e77542d5fd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910f4f7984f79" /><Relationship Type="http://schemas.openxmlformats.org/officeDocument/2006/relationships/slide" Target="/ppt/slides/slide1.xml" Id="R8d9ce2643da14f59" /><Relationship Type="http://schemas.openxmlformats.org/officeDocument/2006/relationships/slide" Target="/ppt/slides/slide2.xml" Id="R0bbd23a21c8e4cd2" /><Relationship Type="http://schemas.openxmlformats.org/officeDocument/2006/relationships/slide" Target="/ppt/slides/slide3.xml" Id="Rbeac0899b19246c6" /><Relationship Type="http://schemas.openxmlformats.org/officeDocument/2006/relationships/slide" Target="/ppt/slides/slide4.xml" Id="R0968a646eceb4d24" /><Relationship Type="http://schemas.openxmlformats.org/officeDocument/2006/relationships/slide" Target="/ppt/slides/slide5.xml" Id="R8d7092ee3efc4e1c" /><Relationship Type="http://schemas.openxmlformats.org/officeDocument/2006/relationships/slide" Target="/ppt/slides/slide6.xml" Id="R19e77542d5fd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4db887e74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e75f98f6f425b" /><Relationship Type="http://schemas.openxmlformats.org/officeDocument/2006/relationships/theme" Target="/ppt/slideMasters/theme/theme1.xml" Id="Rfcecef49b7b6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e75f98f6f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7f7fbef14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21fc26d32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71c9e3590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57eec759c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a7a03e1cf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c8f121d7b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B-O TORLAND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B-O TORLAND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B-O TORLAND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B-O TORLAND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B-O TORLAND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B-O TORLAND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2 772 059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703 285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1 357 882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B-O TORLAND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Hauglandsvegen 261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4346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935 848 563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B-O TORLAND AS</a:t>
            </a:r>
          </a:p>
        </p:txBody>
      </p:sp>
    </p:spTree>
  </p:cSld>
  <p:clrMapOvr>
    <a:masterClrMapping xmlns:a="http://schemas.openxmlformats.org/drawingml/2006/main"/>
  </p:clrMapOvr>
</p:sld>
</file>