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c6b749466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830c3fa89464c"/>
  </p:sldMasterIdLst>
  <p:sldIdLst>
    <p:sldId xmlns:r="http://schemas.openxmlformats.org/officeDocument/2006/relationships" id="256" r:id="R40e94a33dc2a4b81"/>
    <p:sldId xmlns:r="http://schemas.openxmlformats.org/officeDocument/2006/relationships" id="257" r:id="Rae17112ca9b84443"/>
    <p:sldId xmlns:r="http://schemas.openxmlformats.org/officeDocument/2006/relationships" id="258" r:id="R7dcb8afad5214f94"/>
    <p:sldId xmlns:r="http://schemas.openxmlformats.org/officeDocument/2006/relationships" id="259" r:id="R453a05001b04461c"/>
    <p:sldId xmlns:r="http://schemas.openxmlformats.org/officeDocument/2006/relationships" id="260" r:id="R8ecf60755f6343df"/>
    <p:sldId xmlns:r="http://schemas.openxmlformats.org/officeDocument/2006/relationships" id="261" r:id="Rf862fafd03db49d9"/>
    <p:sldId xmlns:r="http://schemas.openxmlformats.org/officeDocument/2006/relationships" id="262" r:id="Raa49cb252ece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830c3fa89464c" /><Relationship Type="http://schemas.openxmlformats.org/officeDocument/2006/relationships/slide" Target="/ppt/slides/slide1.xml" Id="R40e94a33dc2a4b81" /><Relationship Type="http://schemas.openxmlformats.org/officeDocument/2006/relationships/slide" Target="/ppt/slides/slide2.xml" Id="Rae17112ca9b84443" /><Relationship Type="http://schemas.openxmlformats.org/officeDocument/2006/relationships/slide" Target="/ppt/slides/slide3.xml" Id="R7dcb8afad5214f94" /><Relationship Type="http://schemas.openxmlformats.org/officeDocument/2006/relationships/slide" Target="/ppt/slides/slide4.xml" Id="R453a05001b04461c" /><Relationship Type="http://schemas.openxmlformats.org/officeDocument/2006/relationships/slide" Target="/ppt/slides/slide5.xml" Id="R8ecf60755f6343df" /><Relationship Type="http://schemas.openxmlformats.org/officeDocument/2006/relationships/slide" Target="/ppt/slides/slide6.xml" Id="Rf862fafd03db49d9" /><Relationship Type="http://schemas.openxmlformats.org/officeDocument/2006/relationships/slide" Target="/ppt/slides/slide7.xml" Id="Raa49cb252ece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fce07c88e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06ddb63b4a43" /><Relationship Type="http://schemas.openxmlformats.org/officeDocument/2006/relationships/theme" Target="/ppt/slideMasters/theme/theme1.xml" Id="R3eb2197b3dcd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406ddb63b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6a96da6e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4501ef62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02d56cdf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cb655e08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797b1de8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2e3ff00f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bea370da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−1 834 517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481 652 302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526 937 931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MRF HOLDING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PRF HOLDING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ELEMENTUM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GENBA INVEST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935 850 274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HOLDING AS</a:t>
            </a:r>
          </a:p>
        </p:txBody>
      </p:sp>
    </p:spTree>
  </p:cSld>
  <p:clrMapOvr>
    <a:masterClrMapping xmlns:a="http://schemas.openxmlformats.org/drawingml/2006/main"/>
  </p:clrMapOvr>
</p:sld>
</file>