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fa1404b1f3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bf03f89c384445"/>
  </p:sldMasterIdLst>
  <p:sldIdLst>
    <p:sldId xmlns:r="http://schemas.openxmlformats.org/officeDocument/2006/relationships" id="256" r:id="R143b1b59c0204265"/>
    <p:sldId xmlns:r="http://schemas.openxmlformats.org/officeDocument/2006/relationships" id="257" r:id="R9a8b1c81660d4c28"/>
    <p:sldId xmlns:r="http://schemas.openxmlformats.org/officeDocument/2006/relationships" id="258" r:id="Re39db504b914478d"/>
    <p:sldId xmlns:r="http://schemas.openxmlformats.org/officeDocument/2006/relationships" id="259" r:id="Rb02386a8465a4b41"/>
    <p:sldId xmlns:r="http://schemas.openxmlformats.org/officeDocument/2006/relationships" id="260" r:id="Rd9bf1413622b43be"/>
    <p:sldId xmlns:r="http://schemas.openxmlformats.org/officeDocument/2006/relationships" id="261" r:id="Rde1a377ad7fe4f4e"/>
    <p:sldId xmlns:r="http://schemas.openxmlformats.org/officeDocument/2006/relationships" id="262" r:id="R605f2059199e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f03f89c384445" /><Relationship Type="http://schemas.openxmlformats.org/officeDocument/2006/relationships/slide" Target="/ppt/slides/slide1.xml" Id="R143b1b59c0204265" /><Relationship Type="http://schemas.openxmlformats.org/officeDocument/2006/relationships/slide" Target="/ppt/slides/slide2.xml" Id="R9a8b1c81660d4c28" /><Relationship Type="http://schemas.openxmlformats.org/officeDocument/2006/relationships/slide" Target="/ppt/slides/slide3.xml" Id="Re39db504b914478d" /><Relationship Type="http://schemas.openxmlformats.org/officeDocument/2006/relationships/slide" Target="/ppt/slides/slide4.xml" Id="Rb02386a8465a4b41" /><Relationship Type="http://schemas.openxmlformats.org/officeDocument/2006/relationships/slide" Target="/ppt/slides/slide5.xml" Id="Rd9bf1413622b43be" /><Relationship Type="http://schemas.openxmlformats.org/officeDocument/2006/relationships/slide" Target="/ppt/slides/slide6.xml" Id="Rde1a377ad7fe4f4e" /><Relationship Type="http://schemas.openxmlformats.org/officeDocument/2006/relationships/slide" Target="/ppt/slides/slide7.xml" Id="R605f2059199e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8176c908b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06517587543b0" /><Relationship Type="http://schemas.openxmlformats.org/officeDocument/2006/relationships/theme" Target="/ppt/slideMasters/theme/theme1.xml" Id="Rc46f67195241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506517587543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ea8c5e8ec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e6aae2dbd4e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561c47b424f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4c4d0fd76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ac87b9c8b48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9fe9229084f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bc5daec33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 FINANS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935 853 826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