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e7c3e9f52746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a172ce93534ec2"/>
  </p:sldMasterIdLst>
  <p:sldIdLst>
    <p:sldId xmlns:r="http://schemas.openxmlformats.org/officeDocument/2006/relationships" id="256" r:id="R052bca7a5c334e05"/>
    <p:sldId xmlns:r="http://schemas.openxmlformats.org/officeDocument/2006/relationships" id="257" r:id="R97181d4c61434a97"/>
    <p:sldId xmlns:r="http://schemas.openxmlformats.org/officeDocument/2006/relationships" id="258" r:id="R664ab7161a534e54"/>
    <p:sldId xmlns:r="http://schemas.openxmlformats.org/officeDocument/2006/relationships" id="259" r:id="R9ee761bcb2904238"/>
    <p:sldId xmlns:r="http://schemas.openxmlformats.org/officeDocument/2006/relationships" id="260" r:id="R5612018b017549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a172ce93534ec2" /><Relationship Type="http://schemas.openxmlformats.org/officeDocument/2006/relationships/slide" Target="/ppt/slides/slide1.xml" Id="R052bca7a5c334e05" /><Relationship Type="http://schemas.openxmlformats.org/officeDocument/2006/relationships/slide" Target="/ppt/slides/slide2.xml" Id="R97181d4c61434a97" /><Relationship Type="http://schemas.openxmlformats.org/officeDocument/2006/relationships/slide" Target="/ppt/slides/slide3.xml" Id="R664ab7161a534e54" /><Relationship Type="http://schemas.openxmlformats.org/officeDocument/2006/relationships/slide" Target="/ppt/slides/slide4.xml" Id="R9ee761bcb2904238" /><Relationship Type="http://schemas.openxmlformats.org/officeDocument/2006/relationships/slide" Target="/ppt/slides/slide5.xml" Id="R5612018b017549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84635e78a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30bf673614299" /><Relationship Type="http://schemas.openxmlformats.org/officeDocument/2006/relationships/theme" Target="/ppt/slideMasters/theme/theme1.xml" Id="Re68120344e3146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030bf6736142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b8998b74542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b06d56d4f4b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555016c0849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919127fec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74426719049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MAT BUTIKK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MAT BUTIKK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MAT BUTIKK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MAT BUTIKK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MAT BUTIKK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MAT BUTIKK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935 858 925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MAT BUTIKK AS</a:t>
            </a:r>
          </a:p>
        </p:txBody>
      </p:sp>
    </p:spTree>
  </p:cSld>
  <p:clrMapOvr>
    <a:masterClrMapping xmlns:a="http://schemas.openxmlformats.org/drawingml/2006/main"/>
  </p:clrMapOvr>
</p:sld>
</file>