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524f5197ba43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85f24c51a94efe"/>
  </p:sldMasterIdLst>
  <p:sldIdLst>
    <p:sldId xmlns:r="http://schemas.openxmlformats.org/officeDocument/2006/relationships" id="256" r:id="R9b6269105fdd473a"/>
    <p:sldId xmlns:r="http://schemas.openxmlformats.org/officeDocument/2006/relationships" id="257" r:id="R42929eebf9674670"/>
    <p:sldId xmlns:r="http://schemas.openxmlformats.org/officeDocument/2006/relationships" id="258" r:id="R0b52082abac7455a"/>
    <p:sldId xmlns:r="http://schemas.openxmlformats.org/officeDocument/2006/relationships" id="259" r:id="Re10464910a014f50"/>
    <p:sldId xmlns:r="http://schemas.openxmlformats.org/officeDocument/2006/relationships" id="260" r:id="R1bffa9a25bec48c3"/>
    <p:sldId xmlns:r="http://schemas.openxmlformats.org/officeDocument/2006/relationships" id="261" r:id="R84bf00da19be4d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85f24c51a94efe" /><Relationship Type="http://schemas.openxmlformats.org/officeDocument/2006/relationships/slide" Target="/ppt/slides/slide1.xml" Id="R9b6269105fdd473a" /><Relationship Type="http://schemas.openxmlformats.org/officeDocument/2006/relationships/slide" Target="/ppt/slides/slide2.xml" Id="R42929eebf9674670" /><Relationship Type="http://schemas.openxmlformats.org/officeDocument/2006/relationships/slide" Target="/ppt/slides/slide3.xml" Id="R0b52082abac7455a" /><Relationship Type="http://schemas.openxmlformats.org/officeDocument/2006/relationships/slide" Target="/ppt/slides/slide4.xml" Id="Re10464910a014f50" /><Relationship Type="http://schemas.openxmlformats.org/officeDocument/2006/relationships/slide" Target="/ppt/slides/slide5.xml" Id="R1bffa9a25bec48c3" /><Relationship Type="http://schemas.openxmlformats.org/officeDocument/2006/relationships/slide" Target="/ppt/slides/slide6.xml" Id="R84bf00da19be4d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e746218cc44e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2eb6e46de4eaf" /><Relationship Type="http://schemas.openxmlformats.org/officeDocument/2006/relationships/theme" Target="/ppt/slideMasters/theme/theme1.xml" Id="R65696aac70fa4a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82eb6e46de4e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f2ce0de884d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cb205209342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66b37727241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0f63f806846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4420c7c9942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7cfe906b745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GRØTERUD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GRØTERUD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GRØTERUD VVS AS ble etablert [år] og holder til i Solumsmoen.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GRØTERUD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GRØTERUD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GRØTERUD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319 436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874 378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GRØTERUD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Grenskogveien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3355 Solumsmoen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935 860 865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GRØTERUD VVS AS</a:t>
            </a:r>
          </a:p>
        </p:txBody>
      </p:sp>
    </p:spTree>
  </p:cSld>
  <p:clrMapOvr>
    <a:masterClrMapping xmlns:a="http://schemas.openxmlformats.org/drawingml/2006/main"/>
  </p:clrMapOvr>
</p:sld>
</file>