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3ca76d19b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ebd4bddfc41d3"/>
  </p:sldMasterIdLst>
  <p:sldIdLst>
    <p:sldId xmlns:r="http://schemas.openxmlformats.org/officeDocument/2006/relationships" id="256" r:id="Rfe69b77efd814d43"/>
    <p:sldId xmlns:r="http://schemas.openxmlformats.org/officeDocument/2006/relationships" id="257" r:id="Rfab5a535643641b7"/>
    <p:sldId xmlns:r="http://schemas.openxmlformats.org/officeDocument/2006/relationships" id="258" r:id="R93a74332dd094209"/>
    <p:sldId xmlns:r="http://schemas.openxmlformats.org/officeDocument/2006/relationships" id="259" r:id="R64f200cba0824c9c"/>
    <p:sldId xmlns:r="http://schemas.openxmlformats.org/officeDocument/2006/relationships" id="260" r:id="R4944a2d6738d42df"/>
    <p:sldId xmlns:r="http://schemas.openxmlformats.org/officeDocument/2006/relationships" id="261" r:id="R447649b2f90a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ebd4bddfc41d3" /><Relationship Type="http://schemas.openxmlformats.org/officeDocument/2006/relationships/slide" Target="/ppt/slides/slide1.xml" Id="Rfe69b77efd814d43" /><Relationship Type="http://schemas.openxmlformats.org/officeDocument/2006/relationships/slide" Target="/ppt/slides/slide2.xml" Id="Rfab5a535643641b7" /><Relationship Type="http://schemas.openxmlformats.org/officeDocument/2006/relationships/slide" Target="/ppt/slides/slide3.xml" Id="R93a74332dd094209" /><Relationship Type="http://schemas.openxmlformats.org/officeDocument/2006/relationships/slide" Target="/ppt/slides/slide4.xml" Id="R64f200cba0824c9c" /><Relationship Type="http://schemas.openxmlformats.org/officeDocument/2006/relationships/slide" Target="/ppt/slides/slide5.xml" Id="R4944a2d6738d42df" /><Relationship Type="http://schemas.openxmlformats.org/officeDocument/2006/relationships/slide" Target="/ppt/slides/slide6.xml" Id="R447649b2f90a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934cfcd9d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106f52d84013" /><Relationship Type="http://schemas.openxmlformats.org/officeDocument/2006/relationships/theme" Target="/ppt/slideMasters/theme/theme1.xml" Id="Rf1a3f25b816b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4106f52d8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f4fa0945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00d1f5aef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28abe25f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c2a9c037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66c5f047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e418ff57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SOLBYEN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SOLBYEN ANLEGG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935 865 255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SOLBYEN ANLEGG AS</a:t>
            </a:r>
          </a:p>
        </p:txBody>
      </p:sp>
    </p:spTree>
  </p:cSld>
  <p:clrMapOvr>
    <a:masterClrMapping xmlns:a="http://schemas.openxmlformats.org/drawingml/2006/main"/>
  </p:clrMapOvr>
</p:sld>
</file>