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353d2e74c34e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048ab1a5ab4dcf"/>
  </p:sldMasterIdLst>
  <p:sldIdLst>
    <p:sldId xmlns:r="http://schemas.openxmlformats.org/officeDocument/2006/relationships" id="256" r:id="Raea18cdbfa1f4190"/>
    <p:sldId xmlns:r="http://schemas.openxmlformats.org/officeDocument/2006/relationships" id="257" r:id="R72d01dc30bb44686"/>
    <p:sldId xmlns:r="http://schemas.openxmlformats.org/officeDocument/2006/relationships" id="258" r:id="R8bfcbed1172043de"/>
    <p:sldId xmlns:r="http://schemas.openxmlformats.org/officeDocument/2006/relationships" id="259" r:id="R9e2ac2182e1b4a56"/>
    <p:sldId xmlns:r="http://schemas.openxmlformats.org/officeDocument/2006/relationships" id="260" r:id="R955562a161de43f6"/>
    <p:sldId xmlns:r="http://schemas.openxmlformats.org/officeDocument/2006/relationships" id="261" r:id="Rf500880c61f24011"/>
    <p:sldId xmlns:r="http://schemas.openxmlformats.org/officeDocument/2006/relationships" id="262" r:id="R78c1cb282c77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48ab1a5ab4dcf" /><Relationship Type="http://schemas.openxmlformats.org/officeDocument/2006/relationships/slide" Target="/ppt/slides/slide1.xml" Id="Raea18cdbfa1f4190" /><Relationship Type="http://schemas.openxmlformats.org/officeDocument/2006/relationships/slide" Target="/ppt/slides/slide2.xml" Id="R72d01dc30bb44686" /><Relationship Type="http://schemas.openxmlformats.org/officeDocument/2006/relationships/slide" Target="/ppt/slides/slide3.xml" Id="R8bfcbed1172043de" /><Relationship Type="http://schemas.openxmlformats.org/officeDocument/2006/relationships/slide" Target="/ppt/slides/slide4.xml" Id="R9e2ac2182e1b4a56" /><Relationship Type="http://schemas.openxmlformats.org/officeDocument/2006/relationships/slide" Target="/ppt/slides/slide5.xml" Id="R955562a161de43f6" /><Relationship Type="http://schemas.openxmlformats.org/officeDocument/2006/relationships/slide" Target="/ppt/slides/slide6.xml" Id="Rf500880c61f24011" /><Relationship Type="http://schemas.openxmlformats.org/officeDocument/2006/relationships/slide" Target="/ppt/slides/slide7.xml" Id="R78c1cb282c77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fa76f6c844e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02f0944b84a96" /><Relationship Type="http://schemas.openxmlformats.org/officeDocument/2006/relationships/theme" Target="/ppt/slideMasters/theme/theme1.xml" Id="R9c9766bfde22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002f0944b8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501d7a0074d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c3f8ae906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b98fab5aa47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11961ac2048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8b81ae7b446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f2e656dd84b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2bd321a76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SFG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304 053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−2 241 634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56 707 093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87 679 411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 –  38,8 %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 –  38,8 %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 AS  –  22,5 %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gunnar.bjonness@torp-it.no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935 866 677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