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9fd39445c740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a8a35910a4460f"/>
  </p:sldMasterIdLst>
  <p:sldIdLst>
    <p:sldId xmlns:r="http://schemas.openxmlformats.org/officeDocument/2006/relationships" id="256" r:id="Rfd2e5b27485841eb"/>
    <p:sldId xmlns:r="http://schemas.openxmlformats.org/officeDocument/2006/relationships" id="257" r:id="R95cf9f65697a49b5"/>
    <p:sldId xmlns:r="http://schemas.openxmlformats.org/officeDocument/2006/relationships" id="258" r:id="R7eb4eb5dafc84f67"/>
    <p:sldId xmlns:r="http://schemas.openxmlformats.org/officeDocument/2006/relationships" id="259" r:id="R34f22810072a4f43"/>
    <p:sldId xmlns:r="http://schemas.openxmlformats.org/officeDocument/2006/relationships" id="260" r:id="R618126edb1584b35"/>
    <p:sldId xmlns:r="http://schemas.openxmlformats.org/officeDocument/2006/relationships" id="261" r:id="Rd1a09878de204936"/>
    <p:sldId xmlns:r="http://schemas.openxmlformats.org/officeDocument/2006/relationships" id="262" r:id="R85b1334580d347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8a35910a4460f" /><Relationship Type="http://schemas.openxmlformats.org/officeDocument/2006/relationships/slide" Target="/ppt/slides/slide1.xml" Id="Rfd2e5b27485841eb" /><Relationship Type="http://schemas.openxmlformats.org/officeDocument/2006/relationships/slide" Target="/ppt/slides/slide2.xml" Id="R95cf9f65697a49b5" /><Relationship Type="http://schemas.openxmlformats.org/officeDocument/2006/relationships/slide" Target="/ppt/slides/slide3.xml" Id="R7eb4eb5dafc84f67" /><Relationship Type="http://schemas.openxmlformats.org/officeDocument/2006/relationships/slide" Target="/ppt/slides/slide4.xml" Id="R34f22810072a4f43" /><Relationship Type="http://schemas.openxmlformats.org/officeDocument/2006/relationships/slide" Target="/ppt/slides/slide5.xml" Id="R618126edb1584b35" /><Relationship Type="http://schemas.openxmlformats.org/officeDocument/2006/relationships/slide" Target="/ppt/slides/slide6.xml" Id="Rd1a09878de204936" /><Relationship Type="http://schemas.openxmlformats.org/officeDocument/2006/relationships/slide" Target="/ppt/slides/slide7.xml" Id="R85b1334580d347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58ed1d8bb46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f7b8c21fb47af" /><Relationship Type="http://schemas.openxmlformats.org/officeDocument/2006/relationships/theme" Target="/ppt/slideMasters/theme/theme1.xml" Id="R2be4ddbcfe7a4c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ef7b8c21fb47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2c85e68544e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dbca0de864d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cf237266e41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50fbef80344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d41f8e72041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777afc37f42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01c3b6c9749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INDUSTRIVEDLIKEHOLD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INDUSTRIVEDLIKEHOLD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INDUSTRIVEDLIKEHOLD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INDUSTRIVEDLIKEHOLD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INDUSTRIVEDLIKEHOLD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INDUSTRIVEDLIKEHOLD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15 269 250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−783 893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−897 214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531 054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5 601 136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INDUSTRIVEDLIKEHOLD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ENOKSEN POUL ASLE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INDUSTRIVEDLIKEHOLD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Kvisliveien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post@ivh.no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www.ivh.no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935 872 189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INDUSTRIVEDLIKEHOLD</a:t>
            </a:r>
          </a:p>
        </p:txBody>
      </p:sp>
    </p:spTree>
  </p:cSld>
  <p:clrMapOvr>
    <a:masterClrMapping xmlns:a="http://schemas.openxmlformats.org/drawingml/2006/main"/>
  </p:clrMapOvr>
</p:sld>
</file>