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be5331517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0866b7ea04374"/>
  </p:sldMasterIdLst>
  <p:sldIdLst>
    <p:sldId xmlns:r="http://schemas.openxmlformats.org/officeDocument/2006/relationships" id="256" r:id="R978b61185fe04801"/>
    <p:sldId xmlns:r="http://schemas.openxmlformats.org/officeDocument/2006/relationships" id="257" r:id="R79781f106af34460"/>
    <p:sldId xmlns:r="http://schemas.openxmlformats.org/officeDocument/2006/relationships" id="258" r:id="Rba9df0ab6efe46e7"/>
    <p:sldId xmlns:r="http://schemas.openxmlformats.org/officeDocument/2006/relationships" id="259" r:id="Rd06154f410a444b5"/>
    <p:sldId xmlns:r="http://schemas.openxmlformats.org/officeDocument/2006/relationships" id="260" r:id="Re129a36528ad4d11"/>
    <p:sldId xmlns:r="http://schemas.openxmlformats.org/officeDocument/2006/relationships" id="261" r:id="Rb738ee479b91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0866b7ea04374" /><Relationship Type="http://schemas.openxmlformats.org/officeDocument/2006/relationships/slide" Target="/ppt/slides/slide1.xml" Id="R978b61185fe04801" /><Relationship Type="http://schemas.openxmlformats.org/officeDocument/2006/relationships/slide" Target="/ppt/slides/slide2.xml" Id="R79781f106af34460" /><Relationship Type="http://schemas.openxmlformats.org/officeDocument/2006/relationships/slide" Target="/ppt/slides/slide3.xml" Id="Rba9df0ab6efe46e7" /><Relationship Type="http://schemas.openxmlformats.org/officeDocument/2006/relationships/slide" Target="/ppt/slides/slide4.xml" Id="Rd06154f410a444b5" /><Relationship Type="http://schemas.openxmlformats.org/officeDocument/2006/relationships/slide" Target="/ppt/slides/slide5.xml" Id="Re129a36528ad4d11" /><Relationship Type="http://schemas.openxmlformats.org/officeDocument/2006/relationships/slide" Target="/ppt/slides/slide6.xml" Id="Rb738ee479b91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25d1f1520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4464e195f42d1" /><Relationship Type="http://schemas.openxmlformats.org/officeDocument/2006/relationships/theme" Target="/ppt/slideMasters/theme/theme1.xml" Id="R2b1dbf2b1fdc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4464e195f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60f93492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73b2db33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501e1c08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8e84ed39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66f10ec3a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42344891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BROVOLD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Revefaret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