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73ea706d92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8883d505d94902"/>
  </p:sldMasterIdLst>
  <p:sldIdLst>
    <p:sldId xmlns:r="http://schemas.openxmlformats.org/officeDocument/2006/relationships" id="256" r:id="R7f89e69f6fbd4453"/>
    <p:sldId xmlns:r="http://schemas.openxmlformats.org/officeDocument/2006/relationships" id="257" r:id="Rb15787d9227f4a25"/>
    <p:sldId xmlns:r="http://schemas.openxmlformats.org/officeDocument/2006/relationships" id="258" r:id="Rd359b82cb83144ee"/>
    <p:sldId xmlns:r="http://schemas.openxmlformats.org/officeDocument/2006/relationships" id="259" r:id="R830ac91266f04cea"/>
    <p:sldId xmlns:r="http://schemas.openxmlformats.org/officeDocument/2006/relationships" id="260" r:id="R17f2ab76f8bd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883d505d94902" /><Relationship Type="http://schemas.openxmlformats.org/officeDocument/2006/relationships/slide" Target="/ppt/slides/slide1.xml" Id="R7f89e69f6fbd4453" /><Relationship Type="http://schemas.openxmlformats.org/officeDocument/2006/relationships/slide" Target="/ppt/slides/slide2.xml" Id="Rb15787d9227f4a25" /><Relationship Type="http://schemas.openxmlformats.org/officeDocument/2006/relationships/slide" Target="/ppt/slides/slide3.xml" Id="Rd359b82cb83144ee" /><Relationship Type="http://schemas.openxmlformats.org/officeDocument/2006/relationships/slide" Target="/ppt/slides/slide4.xml" Id="R830ac91266f04cea" /><Relationship Type="http://schemas.openxmlformats.org/officeDocument/2006/relationships/slide" Target="/ppt/slides/slide5.xml" Id="R17f2ab76f8bd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d3578c4ab49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aeeb967a4415c" /><Relationship Type="http://schemas.openxmlformats.org/officeDocument/2006/relationships/theme" Target="/ppt/slideMasters/theme/theme1.xml" Id="Re4555090982d4c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1aeeb967a441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7bfc0eb9f4c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9a6a6ce8c4a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36fc92b5d49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6fa29dd8340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bc4b454754a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BROVOLD BYGG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BROVOLD BYGG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BROVOLD BYGG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BROVOLD BYGG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BROVOLD BYGG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BROVOLD BYGG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Revefaret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935 880 521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BROVOLD BYGG</a:t>
            </a:r>
          </a:p>
        </p:txBody>
      </p:sp>
    </p:spTree>
  </p:cSld>
  <p:clrMapOvr>
    <a:masterClrMapping xmlns:a="http://schemas.openxmlformats.org/drawingml/2006/main"/>
  </p:clrMapOvr>
</p:sld>
</file>