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c8a11933a54c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e9b11668d8418a"/>
  </p:sldMasterIdLst>
  <p:sldIdLst>
    <p:sldId xmlns:r="http://schemas.openxmlformats.org/officeDocument/2006/relationships" id="256" r:id="R9d34e6c20499403f"/>
    <p:sldId xmlns:r="http://schemas.openxmlformats.org/officeDocument/2006/relationships" id="257" r:id="R13044a617a8a42fc"/>
    <p:sldId xmlns:r="http://schemas.openxmlformats.org/officeDocument/2006/relationships" id="258" r:id="R555bcb83d9924fe9"/>
    <p:sldId xmlns:r="http://schemas.openxmlformats.org/officeDocument/2006/relationships" id="259" r:id="R13625d96da854619"/>
    <p:sldId xmlns:r="http://schemas.openxmlformats.org/officeDocument/2006/relationships" id="260" r:id="Rbd0bd615cde441f2"/>
    <p:sldId xmlns:r="http://schemas.openxmlformats.org/officeDocument/2006/relationships" id="261" r:id="R47daf2a9335c4b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9b11668d8418a" /><Relationship Type="http://schemas.openxmlformats.org/officeDocument/2006/relationships/slide" Target="/ppt/slides/slide1.xml" Id="R9d34e6c20499403f" /><Relationship Type="http://schemas.openxmlformats.org/officeDocument/2006/relationships/slide" Target="/ppt/slides/slide2.xml" Id="R13044a617a8a42fc" /><Relationship Type="http://schemas.openxmlformats.org/officeDocument/2006/relationships/slide" Target="/ppt/slides/slide3.xml" Id="R555bcb83d9924fe9" /><Relationship Type="http://schemas.openxmlformats.org/officeDocument/2006/relationships/slide" Target="/ppt/slides/slide4.xml" Id="R13625d96da854619" /><Relationship Type="http://schemas.openxmlformats.org/officeDocument/2006/relationships/slide" Target="/ppt/slides/slide5.xml" Id="Rbd0bd615cde441f2" /><Relationship Type="http://schemas.openxmlformats.org/officeDocument/2006/relationships/slide" Target="/ppt/slides/slide6.xml" Id="R47daf2a9335c4b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3c3f13a5f49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af8cb305b4529" /><Relationship Type="http://schemas.openxmlformats.org/officeDocument/2006/relationships/theme" Target="/ppt/slideMasters/theme/theme1.xml" Id="R7021b85a85bd44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af8cb305b45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e7fa996bd48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a9b3c1f1e41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8fbb7cbf84b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83283c989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22a1c875d47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4a716f7db4d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GJØVIK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GJØVIK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6 792 758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1 291 670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552 147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3 961 177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935 881 943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