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da754b797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05fdede3b4eb4"/>
  </p:sldMasterIdLst>
  <p:sldIdLst>
    <p:sldId xmlns:r="http://schemas.openxmlformats.org/officeDocument/2006/relationships" id="256" r:id="R9021521d96a045e7"/>
    <p:sldId xmlns:r="http://schemas.openxmlformats.org/officeDocument/2006/relationships" id="257" r:id="R5e801697ecb44856"/>
    <p:sldId xmlns:r="http://schemas.openxmlformats.org/officeDocument/2006/relationships" id="258" r:id="R15bb45597800480c"/>
    <p:sldId xmlns:r="http://schemas.openxmlformats.org/officeDocument/2006/relationships" id="259" r:id="R6595c59094d64c37"/>
    <p:sldId xmlns:r="http://schemas.openxmlformats.org/officeDocument/2006/relationships" id="260" r:id="Rd6f38aab55ab481c"/>
    <p:sldId xmlns:r="http://schemas.openxmlformats.org/officeDocument/2006/relationships" id="261" r:id="Rb68b8cea3611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05fdede3b4eb4" /><Relationship Type="http://schemas.openxmlformats.org/officeDocument/2006/relationships/slide" Target="/ppt/slides/slide1.xml" Id="R9021521d96a045e7" /><Relationship Type="http://schemas.openxmlformats.org/officeDocument/2006/relationships/slide" Target="/ppt/slides/slide2.xml" Id="R5e801697ecb44856" /><Relationship Type="http://schemas.openxmlformats.org/officeDocument/2006/relationships/slide" Target="/ppt/slides/slide3.xml" Id="R15bb45597800480c" /><Relationship Type="http://schemas.openxmlformats.org/officeDocument/2006/relationships/slide" Target="/ppt/slides/slide4.xml" Id="R6595c59094d64c37" /><Relationship Type="http://schemas.openxmlformats.org/officeDocument/2006/relationships/slide" Target="/ppt/slides/slide5.xml" Id="Rd6f38aab55ab481c" /><Relationship Type="http://schemas.openxmlformats.org/officeDocument/2006/relationships/slide" Target="/ppt/slides/slide6.xml" Id="Rb68b8cea3611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34e5c7ad0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55940a3649a4" /><Relationship Type="http://schemas.openxmlformats.org/officeDocument/2006/relationships/theme" Target="/ppt/slideMasters/theme/theme1.xml" Id="Rcf7079b9fafd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f55940a36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247a3289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48ae9ddd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89fabac7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91197b7b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c7d2eecd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12e381b33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 MASKIN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Klokko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 MASKIN AS</a:t>
            </a:r>
          </a:p>
        </p:txBody>
      </p:sp>
    </p:spTree>
  </p:cSld>
  <p:clrMapOvr>
    <a:masterClrMapping xmlns:a="http://schemas.openxmlformats.org/drawingml/2006/main"/>
  </p:clrMapOvr>
</p:sld>
</file>