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594b452fa942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1794bda51a4ada"/>
  </p:sldMasterIdLst>
  <p:sldIdLst>
    <p:sldId xmlns:r="http://schemas.openxmlformats.org/officeDocument/2006/relationships" id="256" r:id="Rdfa8e0e01fe0489f"/>
    <p:sldId xmlns:r="http://schemas.openxmlformats.org/officeDocument/2006/relationships" id="257" r:id="R6699c904566b4e8f"/>
    <p:sldId xmlns:r="http://schemas.openxmlformats.org/officeDocument/2006/relationships" id="258" r:id="Rdcd32d5ad3974fd2"/>
    <p:sldId xmlns:r="http://schemas.openxmlformats.org/officeDocument/2006/relationships" id="259" r:id="Re0d92c2bbfec46db"/>
    <p:sldId xmlns:r="http://schemas.openxmlformats.org/officeDocument/2006/relationships" id="260" r:id="Ra943fc2c8d7c4d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1794bda51a4ada" /><Relationship Type="http://schemas.openxmlformats.org/officeDocument/2006/relationships/slide" Target="/ppt/slides/slide1.xml" Id="Rdfa8e0e01fe0489f" /><Relationship Type="http://schemas.openxmlformats.org/officeDocument/2006/relationships/slide" Target="/ppt/slides/slide2.xml" Id="R6699c904566b4e8f" /><Relationship Type="http://schemas.openxmlformats.org/officeDocument/2006/relationships/slide" Target="/ppt/slides/slide3.xml" Id="Rdcd32d5ad3974fd2" /><Relationship Type="http://schemas.openxmlformats.org/officeDocument/2006/relationships/slide" Target="/ppt/slides/slide4.xml" Id="Re0d92c2bbfec46db" /><Relationship Type="http://schemas.openxmlformats.org/officeDocument/2006/relationships/slide" Target="/ppt/slides/slide5.xml" Id="Ra943fc2c8d7c4d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46e37354e54d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a7ed9203c434b" /><Relationship Type="http://schemas.openxmlformats.org/officeDocument/2006/relationships/theme" Target="/ppt/slideMasters/theme/theme1.xml" Id="R770a5b307da346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3a7ed9203c43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5823e0ec849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8611e56f34b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817754cfb4c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522dc7fd14c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d1e1e0cbc4d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KUCIAK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KUCIAK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KUCIAK SOLUTIONS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KUCIAK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KUCIAK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KUCIAK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3912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935 893 453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KUCIAK SOLUTIONS AS</a:t>
            </a:r>
          </a:p>
        </p:txBody>
      </p:sp>
    </p:spTree>
  </p:cSld>
  <p:clrMapOvr>
    <a:masterClrMapping xmlns:a="http://schemas.openxmlformats.org/drawingml/2006/main"/>
  </p:clrMapOvr>
</p:sld>
</file>