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26537a0fb043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6078c4459d4921"/>
  </p:sldMasterIdLst>
  <p:sldIdLst>
    <p:sldId xmlns:r="http://schemas.openxmlformats.org/officeDocument/2006/relationships" id="256" r:id="R7a6885bbdfe64384"/>
    <p:sldId xmlns:r="http://schemas.openxmlformats.org/officeDocument/2006/relationships" id="257" r:id="R18e017154be74bc5"/>
    <p:sldId xmlns:r="http://schemas.openxmlformats.org/officeDocument/2006/relationships" id="258" r:id="R87cb98245c254da9"/>
    <p:sldId xmlns:r="http://schemas.openxmlformats.org/officeDocument/2006/relationships" id="259" r:id="Rb863a02189da4030"/>
    <p:sldId xmlns:r="http://schemas.openxmlformats.org/officeDocument/2006/relationships" id="260" r:id="R4ec282bac63349e1"/>
    <p:sldId xmlns:r="http://schemas.openxmlformats.org/officeDocument/2006/relationships" id="261" r:id="R219dc5cd29ff4d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078c4459d4921" /><Relationship Type="http://schemas.openxmlformats.org/officeDocument/2006/relationships/slide" Target="/ppt/slides/slide1.xml" Id="R7a6885bbdfe64384" /><Relationship Type="http://schemas.openxmlformats.org/officeDocument/2006/relationships/slide" Target="/ppt/slides/slide2.xml" Id="R18e017154be74bc5" /><Relationship Type="http://schemas.openxmlformats.org/officeDocument/2006/relationships/slide" Target="/ppt/slides/slide3.xml" Id="R87cb98245c254da9" /><Relationship Type="http://schemas.openxmlformats.org/officeDocument/2006/relationships/slide" Target="/ppt/slides/slide4.xml" Id="Rb863a02189da4030" /><Relationship Type="http://schemas.openxmlformats.org/officeDocument/2006/relationships/slide" Target="/ppt/slides/slide5.xml" Id="R4ec282bac63349e1" /><Relationship Type="http://schemas.openxmlformats.org/officeDocument/2006/relationships/slide" Target="/ppt/slides/slide6.xml" Id="R219dc5cd29ff4d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cdf04ea4442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c71dfacde4f20" /><Relationship Type="http://schemas.openxmlformats.org/officeDocument/2006/relationships/theme" Target="/ppt/slideMasters/theme/theme1.xml" Id="R608369c5f3f047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6c71dfacde4f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78684351a4f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ec870c1554c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7a193a64f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275777e064a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424fea9d143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430586a5b42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FJORDTAK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2 007 638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330 625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1 323 442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Blåsteinveien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935 893 585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FJORDTAK AS</a:t>
            </a:r>
          </a:p>
        </p:txBody>
      </p:sp>
    </p:spTree>
  </p:cSld>
  <p:clrMapOvr>
    <a:masterClrMapping xmlns:a="http://schemas.openxmlformats.org/drawingml/2006/main"/>
  </p:clrMapOvr>
</p:sld>
</file>