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a36c1ac02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c5994a63a41ad"/>
  </p:sldMasterIdLst>
  <p:sldIdLst>
    <p:sldId xmlns:r="http://schemas.openxmlformats.org/officeDocument/2006/relationships" id="256" r:id="R2129e29c9b7743d8"/>
    <p:sldId xmlns:r="http://schemas.openxmlformats.org/officeDocument/2006/relationships" id="257" r:id="R8ac528bbbee94540"/>
    <p:sldId xmlns:r="http://schemas.openxmlformats.org/officeDocument/2006/relationships" id="258" r:id="Rcc025b6b374842af"/>
    <p:sldId xmlns:r="http://schemas.openxmlformats.org/officeDocument/2006/relationships" id="259" r:id="R91b87ad6c6cd45e5"/>
    <p:sldId xmlns:r="http://schemas.openxmlformats.org/officeDocument/2006/relationships" id="260" r:id="R175d461f9e9a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c5994a63a41ad" /><Relationship Type="http://schemas.openxmlformats.org/officeDocument/2006/relationships/slide" Target="/ppt/slides/slide1.xml" Id="R2129e29c9b7743d8" /><Relationship Type="http://schemas.openxmlformats.org/officeDocument/2006/relationships/slide" Target="/ppt/slides/slide2.xml" Id="R8ac528bbbee94540" /><Relationship Type="http://schemas.openxmlformats.org/officeDocument/2006/relationships/slide" Target="/ppt/slides/slide3.xml" Id="Rcc025b6b374842af" /><Relationship Type="http://schemas.openxmlformats.org/officeDocument/2006/relationships/slide" Target="/ppt/slides/slide4.xml" Id="R91b87ad6c6cd45e5" /><Relationship Type="http://schemas.openxmlformats.org/officeDocument/2006/relationships/slide" Target="/ppt/slides/slide5.xml" Id="R175d461f9e9a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4313b151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562601b94e0e" /><Relationship Type="http://schemas.openxmlformats.org/officeDocument/2006/relationships/theme" Target="/ppt/slideMasters/theme/theme1.xml" Id="Re6d524d8a4b6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9562601b9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c7bf0e4e5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cc023f8a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ca282ba4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ae8aa3120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d10c4635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RØRMARK 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RØRMARK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RØRMARK SERVICE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RØRMARK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RØRMARK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RØRMARK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Sømnesåsen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935 896 258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RØRMARK SERVICE</a:t>
            </a:r>
          </a:p>
        </p:txBody>
      </p:sp>
    </p:spTree>
  </p:cSld>
  <p:clrMapOvr>
    <a:masterClrMapping xmlns:a="http://schemas.openxmlformats.org/drawingml/2006/main"/>
  </p:clrMapOvr>
</p:sld>
</file>