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036fce2d3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cd5b9f8714853"/>
  </p:sldMasterIdLst>
  <p:sldIdLst>
    <p:sldId xmlns:r="http://schemas.openxmlformats.org/officeDocument/2006/relationships" id="256" r:id="Re7f7fe6e4e98479b"/>
    <p:sldId xmlns:r="http://schemas.openxmlformats.org/officeDocument/2006/relationships" id="257" r:id="R28cbed0d589f497a"/>
    <p:sldId xmlns:r="http://schemas.openxmlformats.org/officeDocument/2006/relationships" id="258" r:id="R529d395da1724ef8"/>
    <p:sldId xmlns:r="http://schemas.openxmlformats.org/officeDocument/2006/relationships" id="259" r:id="Re94024dc89e34ed4"/>
    <p:sldId xmlns:r="http://schemas.openxmlformats.org/officeDocument/2006/relationships" id="260" r:id="Rd26f038050ee49b0"/>
    <p:sldId xmlns:r="http://schemas.openxmlformats.org/officeDocument/2006/relationships" id="261" r:id="Rd6fb2df5c6dd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cd5b9f8714853" /><Relationship Type="http://schemas.openxmlformats.org/officeDocument/2006/relationships/slide" Target="/ppt/slides/slide1.xml" Id="Re7f7fe6e4e98479b" /><Relationship Type="http://schemas.openxmlformats.org/officeDocument/2006/relationships/slide" Target="/ppt/slides/slide2.xml" Id="R28cbed0d589f497a" /><Relationship Type="http://schemas.openxmlformats.org/officeDocument/2006/relationships/slide" Target="/ppt/slides/slide3.xml" Id="R529d395da1724ef8" /><Relationship Type="http://schemas.openxmlformats.org/officeDocument/2006/relationships/slide" Target="/ppt/slides/slide4.xml" Id="Re94024dc89e34ed4" /><Relationship Type="http://schemas.openxmlformats.org/officeDocument/2006/relationships/slide" Target="/ppt/slides/slide5.xml" Id="Rd26f038050ee49b0" /><Relationship Type="http://schemas.openxmlformats.org/officeDocument/2006/relationships/slide" Target="/ppt/slides/slide6.xml" Id="Rd6fb2df5c6dd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8980e7a4248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5a1cbd2404724" /><Relationship Type="http://schemas.openxmlformats.org/officeDocument/2006/relationships/theme" Target="/ppt/slideMasters/theme/theme1.xml" Id="Rb49641d7321542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5a1cbd240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ee1fd2781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cece0a43d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429f98286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7e94e67c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50c762b84d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6b69ef6f5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MIVAX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MIVAX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MIVAX ANLEGG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MIVAX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MIVAX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MIVAX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1 184 250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998 020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MIVAX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Hilsenveien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935 903 688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MIVAX ANLEGG AS</a:t>
            </a:r>
          </a:p>
        </p:txBody>
      </p:sp>
    </p:spTree>
  </p:cSld>
  <p:clrMapOvr>
    <a:masterClrMapping xmlns:a="http://schemas.openxmlformats.org/drawingml/2006/main"/>
  </p:clrMapOvr>
</p:sld>
</file>