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b4a45d258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df0cb1cf7439d"/>
  </p:sldMasterIdLst>
  <p:sldIdLst>
    <p:sldId xmlns:r="http://schemas.openxmlformats.org/officeDocument/2006/relationships" id="256" r:id="Re67ede34d9ff4622"/>
    <p:sldId xmlns:r="http://schemas.openxmlformats.org/officeDocument/2006/relationships" id="257" r:id="R6d3702af51e84d53"/>
    <p:sldId xmlns:r="http://schemas.openxmlformats.org/officeDocument/2006/relationships" id="258" r:id="Rcdf14c05584b43ee"/>
    <p:sldId xmlns:r="http://schemas.openxmlformats.org/officeDocument/2006/relationships" id="259" r:id="R61904e1bcb994a0b"/>
    <p:sldId xmlns:r="http://schemas.openxmlformats.org/officeDocument/2006/relationships" id="260" r:id="R4b11d3c7464c4e3e"/>
    <p:sldId xmlns:r="http://schemas.openxmlformats.org/officeDocument/2006/relationships" id="261" r:id="R37a24dff3618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df0cb1cf7439d" /><Relationship Type="http://schemas.openxmlformats.org/officeDocument/2006/relationships/slide" Target="/ppt/slides/slide1.xml" Id="Re67ede34d9ff4622" /><Relationship Type="http://schemas.openxmlformats.org/officeDocument/2006/relationships/slide" Target="/ppt/slides/slide2.xml" Id="R6d3702af51e84d53" /><Relationship Type="http://schemas.openxmlformats.org/officeDocument/2006/relationships/slide" Target="/ppt/slides/slide3.xml" Id="Rcdf14c05584b43ee" /><Relationship Type="http://schemas.openxmlformats.org/officeDocument/2006/relationships/slide" Target="/ppt/slides/slide4.xml" Id="R61904e1bcb994a0b" /><Relationship Type="http://schemas.openxmlformats.org/officeDocument/2006/relationships/slide" Target="/ppt/slides/slide5.xml" Id="R4b11d3c7464c4e3e" /><Relationship Type="http://schemas.openxmlformats.org/officeDocument/2006/relationships/slide" Target="/ppt/slides/slide6.xml" Id="R37a24dff3618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53fd8e244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9ded0ba66462f" /><Relationship Type="http://schemas.openxmlformats.org/officeDocument/2006/relationships/theme" Target="/ppt/slideMasters/theme/theme1.xml" Id="R14d7bcc98581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9ded0ba66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d2f4d3c3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b86f1386f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1b1ceb86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7c4f43f6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5740de96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ab99cba2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TERRAX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925 504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613 293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Prestegårdsjordet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935 908 450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TERRAX AS</a:t>
            </a:r>
          </a:p>
        </p:txBody>
      </p:sp>
    </p:spTree>
  </p:cSld>
  <p:clrMapOvr>
    <a:masterClrMapping xmlns:a="http://schemas.openxmlformats.org/drawingml/2006/main"/>
  </p:clrMapOvr>
</p:sld>
</file>