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386250615140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eef3f3ce8a4752"/>
  </p:sldMasterIdLst>
  <p:sldIdLst>
    <p:sldId xmlns:r="http://schemas.openxmlformats.org/officeDocument/2006/relationships" id="256" r:id="Rb0d9462f432e4a06"/>
    <p:sldId xmlns:r="http://schemas.openxmlformats.org/officeDocument/2006/relationships" id="257" r:id="Rf937e7266e734ace"/>
    <p:sldId xmlns:r="http://schemas.openxmlformats.org/officeDocument/2006/relationships" id="258" r:id="Rdb5d0438775a4e9b"/>
    <p:sldId xmlns:r="http://schemas.openxmlformats.org/officeDocument/2006/relationships" id="259" r:id="Rd3bf01845dca483d"/>
    <p:sldId xmlns:r="http://schemas.openxmlformats.org/officeDocument/2006/relationships" id="260" r:id="R22deef11a29e41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eef3f3ce8a4752" /><Relationship Type="http://schemas.openxmlformats.org/officeDocument/2006/relationships/slide" Target="/ppt/slides/slide1.xml" Id="Rb0d9462f432e4a06" /><Relationship Type="http://schemas.openxmlformats.org/officeDocument/2006/relationships/slide" Target="/ppt/slides/slide2.xml" Id="Rf937e7266e734ace" /><Relationship Type="http://schemas.openxmlformats.org/officeDocument/2006/relationships/slide" Target="/ppt/slides/slide3.xml" Id="Rdb5d0438775a4e9b" /><Relationship Type="http://schemas.openxmlformats.org/officeDocument/2006/relationships/slide" Target="/ppt/slides/slide4.xml" Id="Rd3bf01845dca483d" /><Relationship Type="http://schemas.openxmlformats.org/officeDocument/2006/relationships/slide" Target="/ppt/slides/slide5.xml" Id="R22deef11a29e41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dd894e53849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474c69eec469e" /><Relationship Type="http://schemas.openxmlformats.org/officeDocument/2006/relationships/theme" Target="/ppt/slideMasters/theme/theme1.xml" Id="Re405086b507a42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e474c69eec46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eb47f487f49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f4389641c4f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c4f58685a43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3935e6c234e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48de974ff40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TEIRA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TEIRA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TEIRA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TEIRA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TEIRA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TEIRA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Brynsengfaret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935 916 968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TEIRA NORWAY AS</a:t>
            </a:r>
          </a:p>
        </p:txBody>
      </p:sp>
    </p:spTree>
  </p:cSld>
  <p:clrMapOvr>
    <a:masterClrMapping xmlns:a="http://schemas.openxmlformats.org/drawingml/2006/main"/>
  </p:clrMapOvr>
</p:sld>
</file>