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854e0e0cb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20a10af1e49da"/>
  </p:sldMasterIdLst>
  <p:sldIdLst>
    <p:sldId xmlns:r="http://schemas.openxmlformats.org/officeDocument/2006/relationships" id="256" r:id="Re553a58e1d1b447e"/>
    <p:sldId xmlns:r="http://schemas.openxmlformats.org/officeDocument/2006/relationships" id="257" r:id="R2edcee1192974bc0"/>
    <p:sldId xmlns:r="http://schemas.openxmlformats.org/officeDocument/2006/relationships" id="258" r:id="R3d690f1bc9134865"/>
    <p:sldId xmlns:r="http://schemas.openxmlformats.org/officeDocument/2006/relationships" id="259" r:id="Rd324d6c9b7854a93"/>
    <p:sldId xmlns:r="http://schemas.openxmlformats.org/officeDocument/2006/relationships" id="260" r:id="Rb33fe169f186423d"/>
    <p:sldId xmlns:r="http://schemas.openxmlformats.org/officeDocument/2006/relationships" id="261" r:id="R897069f3a5bc43e2"/>
    <p:sldId xmlns:r="http://schemas.openxmlformats.org/officeDocument/2006/relationships" id="262" r:id="Rcba7ad5054ab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20a10af1e49da" /><Relationship Type="http://schemas.openxmlformats.org/officeDocument/2006/relationships/slide" Target="/ppt/slides/slide1.xml" Id="Re553a58e1d1b447e" /><Relationship Type="http://schemas.openxmlformats.org/officeDocument/2006/relationships/slide" Target="/ppt/slides/slide2.xml" Id="R2edcee1192974bc0" /><Relationship Type="http://schemas.openxmlformats.org/officeDocument/2006/relationships/slide" Target="/ppt/slides/slide3.xml" Id="R3d690f1bc9134865" /><Relationship Type="http://schemas.openxmlformats.org/officeDocument/2006/relationships/slide" Target="/ppt/slides/slide4.xml" Id="Rd324d6c9b7854a93" /><Relationship Type="http://schemas.openxmlformats.org/officeDocument/2006/relationships/slide" Target="/ppt/slides/slide5.xml" Id="Rb33fe169f186423d" /><Relationship Type="http://schemas.openxmlformats.org/officeDocument/2006/relationships/slide" Target="/ppt/slides/slide6.xml" Id="R897069f3a5bc43e2" /><Relationship Type="http://schemas.openxmlformats.org/officeDocument/2006/relationships/slide" Target="/ppt/slides/slide7.xml" Id="Rcba7ad5054ab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e95790d0b46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c485156fa4739" /><Relationship Type="http://schemas.openxmlformats.org/officeDocument/2006/relationships/theme" Target="/ppt/slideMasters/theme/theme1.xml" Id="R105beaa39558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c485156fa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bdc3cdcd8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9f3f3b38b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3d903ed54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37e0804c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c0f8b066f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0f41e86d14b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b9627c470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TINIUS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TINIUS MEDIA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8 196 751 802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8 130 030 789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8 230 928 272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TINIUS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935 917 131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