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6f658aabb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7b32f9f6e44cd"/>
  </p:sldMasterIdLst>
  <p:sldIdLst>
    <p:sldId xmlns:r="http://schemas.openxmlformats.org/officeDocument/2006/relationships" id="256" r:id="R29a2002d3b924755"/>
    <p:sldId xmlns:r="http://schemas.openxmlformats.org/officeDocument/2006/relationships" id="257" r:id="R1f3ef8f6900e4068"/>
    <p:sldId xmlns:r="http://schemas.openxmlformats.org/officeDocument/2006/relationships" id="258" r:id="Rdaae695915b8478e"/>
    <p:sldId xmlns:r="http://schemas.openxmlformats.org/officeDocument/2006/relationships" id="259" r:id="Rec6642d82aaf4ad3"/>
    <p:sldId xmlns:r="http://schemas.openxmlformats.org/officeDocument/2006/relationships" id="260" r:id="R8fa59fba53e44093"/>
    <p:sldId xmlns:r="http://schemas.openxmlformats.org/officeDocument/2006/relationships" id="261" r:id="R0c9d214a5159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7b32f9f6e44cd" /><Relationship Type="http://schemas.openxmlformats.org/officeDocument/2006/relationships/slide" Target="/ppt/slides/slide1.xml" Id="R29a2002d3b924755" /><Relationship Type="http://schemas.openxmlformats.org/officeDocument/2006/relationships/slide" Target="/ppt/slides/slide2.xml" Id="R1f3ef8f6900e4068" /><Relationship Type="http://schemas.openxmlformats.org/officeDocument/2006/relationships/slide" Target="/ppt/slides/slide3.xml" Id="Rdaae695915b8478e" /><Relationship Type="http://schemas.openxmlformats.org/officeDocument/2006/relationships/slide" Target="/ppt/slides/slide4.xml" Id="Rec6642d82aaf4ad3" /><Relationship Type="http://schemas.openxmlformats.org/officeDocument/2006/relationships/slide" Target="/ppt/slides/slide5.xml" Id="R8fa59fba53e44093" /><Relationship Type="http://schemas.openxmlformats.org/officeDocument/2006/relationships/slide" Target="/ppt/slides/slide6.xml" Id="R0c9d214a5159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e553f3ed2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d223a28404a88" /><Relationship Type="http://schemas.openxmlformats.org/officeDocument/2006/relationships/theme" Target="/ppt/slideMasters/theme/theme1.xml" Id="R032c9a8bd1b5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d223a2840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7dafb014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f954292c2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9fe6f2fd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c14fc733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1b24ffa60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5cfbb0d5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 ENTREPRENØR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718 782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169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935 918 294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ENTREPRENØR AS</a:t>
            </a:r>
          </a:p>
        </p:txBody>
      </p:sp>
    </p:spTree>
  </p:cSld>
  <p:clrMapOvr>
    <a:masterClrMapping xmlns:a="http://schemas.openxmlformats.org/drawingml/2006/main"/>
  </p:clrMapOvr>
</p:sld>
</file>