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812bb2f96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3740fc2a94e90"/>
  </p:sldMasterIdLst>
  <p:sldIdLst>
    <p:sldId xmlns:r="http://schemas.openxmlformats.org/officeDocument/2006/relationships" id="256" r:id="R18408910adb04a03"/>
    <p:sldId xmlns:r="http://schemas.openxmlformats.org/officeDocument/2006/relationships" id="257" r:id="Rf952d6486fd14386"/>
    <p:sldId xmlns:r="http://schemas.openxmlformats.org/officeDocument/2006/relationships" id="258" r:id="Rfcae916bac084712"/>
    <p:sldId xmlns:r="http://schemas.openxmlformats.org/officeDocument/2006/relationships" id="259" r:id="R4c233861cbd14756"/>
    <p:sldId xmlns:r="http://schemas.openxmlformats.org/officeDocument/2006/relationships" id="260" r:id="R5040e31909ab4398"/>
    <p:sldId xmlns:r="http://schemas.openxmlformats.org/officeDocument/2006/relationships" id="261" r:id="R6b0df22ec1a9412a"/>
    <p:sldId xmlns:r="http://schemas.openxmlformats.org/officeDocument/2006/relationships" id="262" r:id="Rabbb03000b47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3740fc2a94e90" /><Relationship Type="http://schemas.openxmlformats.org/officeDocument/2006/relationships/slide" Target="/ppt/slides/slide1.xml" Id="R18408910adb04a03" /><Relationship Type="http://schemas.openxmlformats.org/officeDocument/2006/relationships/slide" Target="/ppt/slides/slide2.xml" Id="Rf952d6486fd14386" /><Relationship Type="http://schemas.openxmlformats.org/officeDocument/2006/relationships/slide" Target="/ppt/slides/slide3.xml" Id="Rfcae916bac084712" /><Relationship Type="http://schemas.openxmlformats.org/officeDocument/2006/relationships/slide" Target="/ppt/slides/slide4.xml" Id="R4c233861cbd14756" /><Relationship Type="http://schemas.openxmlformats.org/officeDocument/2006/relationships/slide" Target="/ppt/slides/slide5.xml" Id="R5040e31909ab4398" /><Relationship Type="http://schemas.openxmlformats.org/officeDocument/2006/relationships/slide" Target="/ppt/slides/slide6.xml" Id="R6b0df22ec1a9412a" /><Relationship Type="http://schemas.openxmlformats.org/officeDocument/2006/relationships/slide" Target="/ppt/slides/slide7.xml" Id="Rabbb03000b47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96f8351f4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e5b73650c46e7" /><Relationship Type="http://schemas.openxmlformats.org/officeDocument/2006/relationships/theme" Target="/ppt/slideMasters/theme/theme1.xml" Id="Ra1dd6bc14ddf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e5b73650c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d5c3590a5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b323e474d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522659e2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b7a7c77a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b19574fec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6cb96e4b342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eb8df56e8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RØRLEGGERBEDRIFT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40 159 480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850 440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474 603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22 922 067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ENERSEN PER ERIK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 OLSEN SOLVEIG ERIKA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VVS OG EIENDOM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67902531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935 935 024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RØRLEGGERBEDRIFT AS</a:t>
            </a:r>
          </a:p>
        </p:txBody>
      </p:sp>
    </p:spTree>
  </p:cSld>
  <p:clrMapOvr>
    <a:masterClrMapping xmlns:a="http://schemas.openxmlformats.org/drawingml/2006/main"/>
  </p:clrMapOvr>
</p:sld>
</file>