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9a4121406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a42b23b024538"/>
  </p:sldMasterIdLst>
  <p:sldIdLst>
    <p:sldId xmlns:r="http://schemas.openxmlformats.org/officeDocument/2006/relationships" id="256" r:id="R5b3251d2c3f34a18"/>
    <p:sldId xmlns:r="http://schemas.openxmlformats.org/officeDocument/2006/relationships" id="257" r:id="R3ef00403d9af4b9b"/>
    <p:sldId xmlns:r="http://schemas.openxmlformats.org/officeDocument/2006/relationships" id="258" r:id="R0133432f42e744aa"/>
    <p:sldId xmlns:r="http://schemas.openxmlformats.org/officeDocument/2006/relationships" id="259" r:id="R0049c2f058f24185"/>
    <p:sldId xmlns:r="http://schemas.openxmlformats.org/officeDocument/2006/relationships" id="260" r:id="Ref6a8ede3cea4e47"/>
    <p:sldId xmlns:r="http://schemas.openxmlformats.org/officeDocument/2006/relationships" id="261" r:id="R52f159b99579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a42b23b024538" /><Relationship Type="http://schemas.openxmlformats.org/officeDocument/2006/relationships/slide" Target="/ppt/slides/slide1.xml" Id="R5b3251d2c3f34a18" /><Relationship Type="http://schemas.openxmlformats.org/officeDocument/2006/relationships/slide" Target="/ppt/slides/slide2.xml" Id="R3ef00403d9af4b9b" /><Relationship Type="http://schemas.openxmlformats.org/officeDocument/2006/relationships/slide" Target="/ppt/slides/slide3.xml" Id="R0133432f42e744aa" /><Relationship Type="http://schemas.openxmlformats.org/officeDocument/2006/relationships/slide" Target="/ppt/slides/slide4.xml" Id="R0049c2f058f24185" /><Relationship Type="http://schemas.openxmlformats.org/officeDocument/2006/relationships/slide" Target="/ppt/slides/slide5.xml" Id="Ref6a8ede3cea4e47" /><Relationship Type="http://schemas.openxmlformats.org/officeDocument/2006/relationships/slide" Target="/ppt/slides/slide6.xml" Id="R52f159b99579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7f4ebc244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c7ab69274133" /><Relationship Type="http://schemas.openxmlformats.org/officeDocument/2006/relationships/theme" Target="/ppt/slideMasters/theme/theme1.xml" Id="R7f92425b00bb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8c7ab6927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fb099ae2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8ead843e1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a0838f09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3d7e69f9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4381b7d3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bcd4ad6e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