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5205cce624e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578839d304058"/>
  </p:sldMasterIdLst>
  <p:sldIdLst>
    <p:sldId xmlns:r="http://schemas.openxmlformats.org/officeDocument/2006/relationships" id="256" r:id="Rbe8f6a0b397b498a"/>
    <p:sldId xmlns:r="http://schemas.openxmlformats.org/officeDocument/2006/relationships" id="257" r:id="R6f8a8fba7ef8462f"/>
    <p:sldId xmlns:r="http://schemas.openxmlformats.org/officeDocument/2006/relationships" id="258" r:id="R13088af625ef404f"/>
    <p:sldId xmlns:r="http://schemas.openxmlformats.org/officeDocument/2006/relationships" id="259" r:id="Rc17d81f224fb429f"/>
    <p:sldId xmlns:r="http://schemas.openxmlformats.org/officeDocument/2006/relationships" id="260" r:id="Rf9dfd72fa196463e"/>
    <p:sldId xmlns:r="http://schemas.openxmlformats.org/officeDocument/2006/relationships" id="261" r:id="Rd4e7b945dea6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578839d304058" /><Relationship Type="http://schemas.openxmlformats.org/officeDocument/2006/relationships/slide" Target="/ppt/slides/slide1.xml" Id="Rbe8f6a0b397b498a" /><Relationship Type="http://schemas.openxmlformats.org/officeDocument/2006/relationships/slide" Target="/ppt/slides/slide2.xml" Id="R6f8a8fba7ef8462f" /><Relationship Type="http://schemas.openxmlformats.org/officeDocument/2006/relationships/slide" Target="/ppt/slides/slide3.xml" Id="R13088af625ef404f" /><Relationship Type="http://schemas.openxmlformats.org/officeDocument/2006/relationships/slide" Target="/ppt/slides/slide4.xml" Id="Rc17d81f224fb429f" /><Relationship Type="http://schemas.openxmlformats.org/officeDocument/2006/relationships/slide" Target="/ppt/slides/slide5.xml" Id="Rf9dfd72fa196463e" /><Relationship Type="http://schemas.openxmlformats.org/officeDocument/2006/relationships/slide" Target="/ppt/slides/slide6.xml" Id="Rd4e7b945dea6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3b3d885394a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f2f9bb52a43c4" /><Relationship Type="http://schemas.openxmlformats.org/officeDocument/2006/relationships/theme" Target="/ppt/slideMasters/theme/theme1.xml" Id="R61442c10524e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f2f9bb52a43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ff4601fa8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31d73444540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d5843a491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28257c372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984e930fc40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8146ebf7a5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OLE THOMAS BRYN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THOMAS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OLE THOMAS BRYN AS ble etablert [år] og holder til i Forsand.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THOMAS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THOMAS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THOMAS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291 620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THOMAS BRYN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Gjøysavik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4110 Forsand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post@bmotb.no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www.bmotb.no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935 967 384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OLE THOMAS BRYN AS</a:t>
            </a:r>
          </a:p>
        </p:txBody>
      </p:sp>
    </p:spTree>
  </p:cSld>
  <p:clrMapOvr>
    <a:masterClrMapping xmlns:a="http://schemas.openxmlformats.org/drawingml/2006/main"/>
  </p:clrMapOvr>
</p:sld>
</file>