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daf727807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1ee41f254476e"/>
  </p:sldMasterIdLst>
  <p:sldIdLst>
    <p:sldId xmlns:r="http://schemas.openxmlformats.org/officeDocument/2006/relationships" id="256" r:id="Rbdb21de3000d4b0b"/>
    <p:sldId xmlns:r="http://schemas.openxmlformats.org/officeDocument/2006/relationships" id="257" r:id="R8a828c8864c74045"/>
    <p:sldId xmlns:r="http://schemas.openxmlformats.org/officeDocument/2006/relationships" id="258" r:id="R2a21c4bce7c245f9"/>
    <p:sldId xmlns:r="http://schemas.openxmlformats.org/officeDocument/2006/relationships" id="259" r:id="Re76c7202f1244c60"/>
    <p:sldId xmlns:r="http://schemas.openxmlformats.org/officeDocument/2006/relationships" id="260" r:id="R0224bbc228884cda"/>
    <p:sldId xmlns:r="http://schemas.openxmlformats.org/officeDocument/2006/relationships" id="261" r:id="R63d50d7d87f946ac"/>
    <p:sldId xmlns:r="http://schemas.openxmlformats.org/officeDocument/2006/relationships" id="262" r:id="Rfb0f89f91e21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1ee41f254476e" /><Relationship Type="http://schemas.openxmlformats.org/officeDocument/2006/relationships/slide" Target="/ppt/slides/slide1.xml" Id="Rbdb21de3000d4b0b" /><Relationship Type="http://schemas.openxmlformats.org/officeDocument/2006/relationships/slide" Target="/ppt/slides/slide2.xml" Id="R8a828c8864c74045" /><Relationship Type="http://schemas.openxmlformats.org/officeDocument/2006/relationships/slide" Target="/ppt/slides/slide3.xml" Id="R2a21c4bce7c245f9" /><Relationship Type="http://schemas.openxmlformats.org/officeDocument/2006/relationships/slide" Target="/ppt/slides/slide4.xml" Id="Re76c7202f1244c60" /><Relationship Type="http://schemas.openxmlformats.org/officeDocument/2006/relationships/slide" Target="/ppt/slides/slide5.xml" Id="R0224bbc228884cda" /><Relationship Type="http://schemas.openxmlformats.org/officeDocument/2006/relationships/slide" Target="/ppt/slides/slide6.xml" Id="R63d50d7d87f946ac" /><Relationship Type="http://schemas.openxmlformats.org/officeDocument/2006/relationships/slide" Target="/ppt/slides/slide7.xml" Id="Rfb0f89f91e21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db5cfe4f7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6bb356e24cb4" /><Relationship Type="http://schemas.openxmlformats.org/officeDocument/2006/relationships/theme" Target="/ppt/slideMasters/theme/theme1.xml" Id="R13bfb9e4623d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96bb356e2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0de5b9f98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373b3458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8d1bb3b4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c08dd75d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3b406094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fb20c3b3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f7079070f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STEDJEBERG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STEDJEBERG HOLDING AS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STEDJEBERG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Jotneveien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1654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936 011 810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HOLDING AS</a:t>
            </a:r>
          </a:p>
        </p:txBody>
      </p:sp>
    </p:spTree>
  </p:cSld>
  <p:clrMapOvr>
    <a:masterClrMapping xmlns:a="http://schemas.openxmlformats.org/drawingml/2006/main"/>
  </p:clrMapOvr>
</p:sld>
</file>