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fe9e5ebc1145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3fb47c1d0f4cbc"/>
  </p:sldMasterIdLst>
  <p:sldIdLst>
    <p:sldId xmlns:r="http://schemas.openxmlformats.org/officeDocument/2006/relationships" id="256" r:id="R3a886afcbddc4c4c"/>
    <p:sldId xmlns:r="http://schemas.openxmlformats.org/officeDocument/2006/relationships" id="257" r:id="Rcc6803c588504748"/>
    <p:sldId xmlns:r="http://schemas.openxmlformats.org/officeDocument/2006/relationships" id="258" r:id="R242e670a3aab4e73"/>
    <p:sldId xmlns:r="http://schemas.openxmlformats.org/officeDocument/2006/relationships" id="259" r:id="R5a46ef5347fb4984"/>
    <p:sldId xmlns:r="http://schemas.openxmlformats.org/officeDocument/2006/relationships" id="260" r:id="Ra3db91eeb7454e1b"/>
    <p:sldId xmlns:r="http://schemas.openxmlformats.org/officeDocument/2006/relationships" id="261" r:id="R3c367b0a9d0f4b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fb47c1d0f4cbc" /><Relationship Type="http://schemas.openxmlformats.org/officeDocument/2006/relationships/slide" Target="/ppt/slides/slide1.xml" Id="R3a886afcbddc4c4c" /><Relationship Type="http://schemas.openxmlformats.org/officeDocument/2006/relationships/slide" Target="/ppt/slides/slide2.xml" Id="Rcc6803c588504748" /><Relationship Type="http://schemas.openxmlformats.org/officeDocument/2006/relationships/slide" Target="/ppt/slides/slide3.xml" Id="R242e670a3aab4e73" /><Relationship Type="http://schemas.openxmlformats.org/officeDocument/2006/relationships/slide" Target="/ppt/slides/slide4.xml" Id="R5a46ef5347fb4984" /><Relationship Type="http://schemas.openxmlformats.org/officeDocument/2006/relationships/slide" Target="/ppt/slides/slide5.xml" Id="Ra3db91eeb7454e1b" /><Relationship Type="http://schemas.openxmlformats.org/officeDocument/2006/relationships/slide" Target="/ppt/slides/slide6.xml" Id="R3c367b0a9d0f4b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70bea0ce2c45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04e1525f64dc7" /><Relationship Type="http://schemas.openxmlformats.org/officeDocument/2006/relationships/theme" Target="/ppt/slideMasters/theme/theme1.xml" Id="R89bcaf2ea697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904e1525f64d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63e2315894f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60a87fe0e46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2ece49b174b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a3e3186e349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e76a6e77c42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4283fcbe7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JBF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JBF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JBF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JBF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JBF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JBF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3 289 000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1 614 486 000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1 614 617 000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JBF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Rosenkrantz'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www.jbf.no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936 016 243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JBF</a:t>
            </a:r>
          </a:p>
        </p:txBody>
      </p:sp>
    </p:spTree>
  </p:cSld>
  <p:clrMapOvr>
    <a:masterClrMapping xmlns:a="http://schemas.openxmlformats.org/drawingml/2006/main"/>
  </p:clrMapOvr>
</p:sld>
</file>