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d7876acf142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0a98da58e84434"/>
  </p:sldMasterIdLst>
  <p:sldIdLst>
    <p:sldId xmlns:r="http://schemas.openxmlformats.org/officeDocument/2006/relationships" id="256" r:id="R572133efd4404929"/>
    <p:sldId xmlns:r="http://schemas.openxmlformats.org/officeDocument/2006/relationships" id="257" r:id="R814c242c23d64c7a"/>
    <p:sldId xmlns:r="http://schemas.openxmlformats.org/officeDocument/2006/relationships" id="258" r:id="R4b03a3975fb54575"/>
    <p:sldId xmlns:r="http://schemas.openxmlformats.org/officeDocument/2006/relationships" id="259" r:id="Re2ad102908774fa9"/>
    <p:sldId xmlns:r="http://schemas.openxmlformats.org/officeDocument/2006/relationships" id="260" r:id="R375123d3e65049af"/>
    <p:sldId xmlns:r="http://schemas.openxmlformats.org/officeDocument/2006/relationships" id="261" r:id="R16b3f3feb7de4d88"/>
    <p:sldId xmlns:r="http://schemas.openxmlformats.org/officeDocument/2006/relationships" id="262" r:id="R434b79dc4018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a98da58e84434" /><Relationship Type="http://schemas.openxmlformats.org/officeDocument/2006/relationships/slide" Target="/ppt/slides/slide1.xml" Id="R572133efd4404929" /><Relationship Type="http://schemas.openxmlformats.org/officeDocument/2006/relationships/slide" Target="/ppt/slides/slide2.xml" Id="R814c242c23d64c7a" /><Relationship Type="http://schemas.openxmlformats.org/officeDocument/2006/relationships/slide" Target="/ppt/slides/slide3.xml" Id="R4b03a3975fb54575" /><Relationship Type="http://schemas.openxmlformats.org/officeDocument/2006/relationships/slide" Target="/ppt/slides/slide4.xml" Id="Re2ad102908774fa9" /><Relationship Type="http://schemas.openxmlformats.org/officeDocument/2006/relationships/slide" Target="/ppt/slides/slide5.xml" Id="R375123d3e65049af" /><Relationship Type="http://schemas.openxmlformats.org/officeDocument/2006/relationships/slide" Target="/ppt/slides/slide6.xml" Id="R16b3f3feb7de4d88" /><Relationship Type="http://schemas.openxmlformats.org/officeDocument/2006/relationships/slide" Target="/ppt/slides/slide7.xml" Id="R434b79dc4018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f7c3bc6f2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3bf82555c4493" /><Relationship Type="http://schemas.openxmlformats.org/officeDocument/2006/relationships/theme" Target="/ppt/slideMasters/theme/theme1.xml" Id="R0f3a3dee9588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f3bf82555c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0622157d7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444bd824a49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5308c8165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32a53418248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58b6532d7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3221082df41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06aa2a583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NORNES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NORNES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GUNNAR NORNES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Gunnar Nornes, Fanahammeren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936 029 280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NORNES HOLDING AS</a:t>
            </a:r>
          </a:p>
        </p:txBody>
      </p:sp>
    </p:spTree>
  </p:cSld>
  <p:clrMapOvr>
    <a:masterClrMapping xmlns:a="http://schemas.openxmlformats.org/drawingml/2006/main"/>
  </p:clrMapOvr>
</p:sld>
</file>