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d85c6dac4049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5689cde7dc459b"/>
  </p:sldMasterIdLst>
  <p:sldIdLst>
    <p:sldId xmlns:r="http://schemas.openxmlformats.org/officeDocument/2006/relationships" id="256" r:id="Rce0e2eaa3e3b4fda"/>
    <p:sldId xmlns:r="http://schemas.openxmlformats.org/officeDocument/2006/relationships" id="257" r:id="Re733d140a8f64808"/>
    <p:sldId xmlns:r="http://schemas.openxmlformats.org/officeDocument/2006/relationships" id="258" r:id="R4f691fa0b713484a"/>
    <p:sldId xmlns:r="http://schemas.openxmlformats.org/officeDocument/2006/relationships" id="259" r:id="Rca0a764a7b8f4397"/>
    <p:sldId xmlns:r="http://schemas.openxmlformats.org/officeDocument/2006/relationships" id="260" r:id="R52b4fe0d5a8a4bda"/>
    <p:sldId xmlns:r="http://schemas.openxmlformats.org/officeDocument/2006/relationships" id="261" r:id="R46b78c0b7e0649be"/>
    <p:sldId xmlns:r="http://schemas.openxmlformats.org/officeDocument/2006/relationships" id="262" r:id="Rcef7dbce8e1640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5689cde7dc459b" /><Relationship Type="http://schemas.openxmlformats.org/officeDocument/2006/relationships/slide" Target="/ppt/slides/slide1.xml" Id="Rce0e2eaa3e3b4fda" /><Relationship Type="http://schemas.openxmlformats.org/officeDocument/2006/relationships/slide" Target="/ppt/slides/slide2.xml" Id="Re733d140a8f64808" /><Relationship Type="http://schemas.openxmlformats.org/officeDocument/2006/relationships/slide" Target="/ppt/slides/slide3.xml" Id="R4f691fa0b713484a" /><Relationship Type="http://schemas.openxmlformats.org/officeDocument/2006/relationships/slide" Target="/ppt/slides/slide4.xml" Id="Rca0a764a7b8f4397" /><Relationship Type="http://schemas.openxmlformats.org/officeDocument/2006/relationships/slide" Target="/ppt/slides/slide5.xml" Id="R52b4fe0d5a8a4bda" /><Relationship Type="http://schemas.openxmlformats.org/officeDocument/2006/relationships/slide" Target="/ppt/slides/slide6.xml" Id="R46b78c0b7e0649be" /><Relationship Type="http://schemas.openxmlformats.org/officeDocument/2006/relationships/slide" Target="/ppt/slides/slide7.xml" Id="Rcef7dbce8e1640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48ee870bc4d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f44461c1c46b9" /><Relationship Type="http://schemas.openxmlformats.org/officeDocument/2006/relationships/theme" Target="/ppt/slideMasters/theme/theme1.xml" Id="Rf0acb260d7fc41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ff44461c1c46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95c05e7a346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7ef30fe7a4d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cf4b20c2744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e95f9461e49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5dbc8432b4b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d2cd57afb4b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37c455a7a4d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BORGUND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 INDUSTRI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373 965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24 084 263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25 473 811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KJELL ARVID  –  61,0 %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ANETTE HOMLONG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KNUT ARNE HOOPER  –  19,5 %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Dagerskrybba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kjell.storeide@borgundindustri.no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936 070 434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