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138733070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92c3976514bff"/>
  </p:sldMasterIdLst>
  <p:sldIdLst>
    <p:sldId xmlns:r="http://schemas.openxmlformats.org/officeDocument/2006/relationships" id="256" r:id="R97196944ba0849f3"/>
    <p:sldId xmlns:r="http://schemas.openxmlformats.org/officeDocument/2006/relationships" id="257" r:id="Rdcd1d8a160964db8"/>
    <p:sldId xmlns:r="http://schemas.openxmlformats.org/officeDocument/2006/relationships" id="258" r:id="R9fa3ee340e434199"/>
    <p:sldId xmlns:r="http://schemas.openxmlformats.org/officeDocument/2006/relationships" id="259" r:id="R6e6ad169f09446a3"/>
    <p:sldId xmlns:r="http://schemas.openxmlformats.org/officeDocument/2006/relationships" id="260" r:id="R2d2fdf6bd1094571"/>
    <p:sldId xmlns:r="http://schemas.openxmlformats.org/officeDocument/2006/relationships" id="261" r:id="R1deef4d63735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92c3976514bff" /><Relationship Type="http://schemas.openxmlformats.org/officeDocument/2006/relationships/slide" Target="/ppt/slides/slide1.xml" Id="R97196944ba0849f3" /><Relationship Type="http://schemas.openxmlformats.org/officeDocument/2006/relationships/slide" Target="/ppt/slides/slide2.xml" Id="Rdcd1d8a160964db8" /><Relationship Type="http://schemas.openxmlformats.org/officeDocument/2006/relationships/slide" Target="/ppt/slides/slide3.xml" Id="R9fa3ee340e434199" /><Relationship Type="http://schemas.openxmlformats.org/officeDocument/2006/relationships/slide" Target="/ppt/slides/slide4.xml" Id="R6e6ad169f09446a3" /><Relationship Type="http://schemas.openxmlformats.org/officeDocument/2006/relationships/slide" Target="/ppt/slides/slide5.xml" Id="R2d2fdf6bd1094571" /><Relationship Type="http://schemas.openxmlformats.org/officeDocument/2006/relationships/slide" Target="/ppt/slides/slide6.xml" Id="R1deef4d63735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fe5d97014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90c46d1f44f17" /><Relationship Type="http://schemas.openxmlformats.org/officeDocument/2006/relationships/theme" Target="/ppt/slideMasters/theme/theme1.xml" Id="Rc46c743cb4e143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90c46d1f4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2b322acdc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25cb974f3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53c8398e5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205eb13a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08384cf9a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32abbc63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