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5670270a3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c1ecd6d7341b6"/>
  </p:sldMasterIdLst>
  <p:sldIdLst>
    <p:sldId xmlns:r="http://schemas.openxmlformats.org/officeDocument/2006/relationships" id="256" r:id="Rf4edeced7bd64206"/>
    <p:sldId xmlns:r="http://schemas.openxmlformats.org/officeDocument/2006/relationships" id="257" r:id="R6ea6518815dc4cbc"/>
    <p:sldId xmlns:r="http://schemas.openxmlformats.org/officeDocument/2006/relationships" id="258" r:id="Rf06d9bdb3e5a4756"/>
    <p:sldId xmlns:r="http://schemas.openxmlformats.org/officeDocument/2006/relationships" id="259" r:id="R5aab8ae168b34b2d"/>
    <p:sldId xmlns:r="http://schemas.openxmlformats.org/officeDocument/2006/relationships" id="260" r:id="R6b0936934a54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c1ecd6d7341b6" /><Relationship Type="http://schemas.openxmlformats.org/officeDocument/2006/relationships/slide" Target="/ppt/slides/slide1.xml" Id="Rf4edeced7bd64206" /><Relationship Type="http://schemas.openxmlformats.org/officeDocument/2006/relationships/slide" Target="/ppt/slides/slide2.xml" Id="R6ea6518815dc4cbc" /><Relationship Type="http://schemas.openxmlformats.org/officeDocument/2006/relationships/slide" Target="/ppt/slides/slide3.xml" Id="Rf06d9bdb3e5a4756" /><Relationship Type="http://schemas.openxmlformats.org/officeDocument/2006/relationships/slide" Target="/ppt/slides/slide4.xml" Id="R5aab8ae168b34b2d" /><Relationship Type="http://schemas.openxmlformats.org/officeDocument/2006/relationships/slide" Target="/ppt/slides/slide5.xml" Id="R6b0936934a54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f2fdffd1b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2127a8e542aa" /><Relationship Type="http://schemas.openxmlformats.org/officeDocument/2006/relationships/theme" Target="/ppt/slideMasters/theme/theme1.xml" Id="R86d5ac93db4f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b2127a8e5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98f7d94a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f872db54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6d2161b5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6fb0043a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26d8d5be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SØRLI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SØRLI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936 084 249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SØRLI AS</a:t>
            </a:r>
          </a:p>
        </p:txBody>
      </p:sp>
    </p:spTree>
  </p:cSld>
  <p:clrMapOvr>
    <a:masterClrMapping xmlns:a="http://schemas.openxmlformats.org/drawingml/2006/main"/>
  </p:clrMapOvr>
</p:sld>
</file>