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8ee96337b340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389f9168194316"/>
  </p:sldMasterIdLst>
  <p:sldIdLst>
    <p:sldId xmlns:r="http://schemas.openxmlformats.org/officeDocument/2006/relationships" id="256" r:id="Rf6fd985060154b60"/>
    <p:sldId xmlns:r="http://schemas.openxmlformats.org/officeDocument/2006/relationships" id="257" r:id="R6fd7e0710a8c42ea"/>
    <p:sldId xmlns:r="http://schemas.openxmlformats.org/officeDocument/2006/relationships" id="258" r:id="R8dcf80071c8a40b7"/>
    <p:sldId xmlns:r="http://schemas.openxmlformats.org/officeDocument/2006/relationships" id="259" r:id="Rb618135b590a4eaf"/>
    <p:sldId xmlns:r="http://schemas.openxmlformats.org/officeDocument/2006/relationships" id="260" r:id="R342599abe98f4d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89f9168194316" /><Relationship Type="http://schemas.openxmlformats.org/officeDocument/2006/relationships/slide" Target="/ppt/slides/slide1.xml" Id="Rf6fd985060154b60" /><Relationship Type="http://schemas.openxmlformats.org/officeDocument/2006/relationships/slide" Target="/ppt/slides/slide2.xml" Id="R6fd7e0710a8c42ea" /><Relationship Type="http://schemas.openxmlformats.org/officeDocument/2006/relationships/slide" Target="/ppt/slides/slide3.xml" Id="R8dcf80071c8a40b7" /><Relationship Type="http://schemas.openxmlformats.org/officeDocument/2006/relationships/slide" Target="/ppt/slides/slide4.xml" Id="Rb618135b590a4eaf" /><Relationship Type="http://schemas.openxmlformats.org/officeDocument/2006/relationships/slide" Target="/ppt/slides/slide5.xml" Id="R342599abe98f4d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0b7318e8a46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6ef429814405b" /><Relationship Type="http://schemas.openxmlformats.org/officeDocument/2006/relationships/theme" Target="/ppt/slideMasters/theme/theme1.xml" Id="R489419aabc7d40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d6ef42981440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5280456f44f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282036fba46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a6ea21f60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579a4473442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e1e6b17544e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55 GRADOS NORTE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55 GRADOS NORTE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 GRADOS NORTE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55 GRADOS NORTE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55 GRADOS NORTE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55 GRADOS NORTE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Kveldroveien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936 086 071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55 GRADOS NORTE AS</a:t>
            </a:r>
          </a:p>
        </p:txBody>
      </p:sp>
    </p:spTree>
  </p:cSld>
  <p:clrMapOvr>
    <a:masterClrMapping xmlns:a="http://schemas.openxmlformats.org/drawingml/2006/main"/>
  </p:clrMapOvr>
</p:sld>
</file>