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958dcecbb94a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0148ce67f948f0"/>
  </p:sldMasterIdLst>
  <p:sldIdLst>
    <p:sldId xmlns:r="http://schemas.openxmlformats.org/officeDocument/2006/relationships" id="256" r:id="R1b88b72ca2414643"/>
    <p:sldId xmlns:r="http://schemas.openxmlformats.org/officeDocument/2006/relationships" id="257" r:id="R0d9b409cdbf8470d"/>
    <p:sldId xmlns:r="http://schemas.openxmlformats.org/officeDocument/2006/relationships" id="258" r:id="R8eb408338f6845cf"/>
    <p:sldId xmlns:r="http://schemas.openxmlformats.org/officeDocument/2006/relationships" id="259" r:id="R5babb2cdf1d04c89"/>
    <p:sldId xmlns:r="http://schemas.openxmlformats.org/officeDocument/2006/relationships" id="260" r:id="R8e218784aee7468a"/>
    <p:sldId xmlns:r="http://schemas.openxmlformats.org/officeDocument/2006/relationships" id="261" r:id="Rd000cc67785d4329"/>
    <p:sldId xmlns:r="http://schemas.openxmlformats.org/officeDocument/2006/relationships" id="262" r:id="R81dcdd8b032c42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148ce67f948f0" /><Relationship Type="http://schemas.openxmlformats.org/officeDocument/2006/relationships/slide" Target="/ppt/slides/slide1.xml" Id="R1b88b72ca2414643" /><Relationship Type="http://schemas.openxmlformats.org/officeDocument/2006/relationships/slide" Target="/ppt/slides/slide2.xml" Id="R0d9b409cdbf8470d" /><Relationship Type="http://schemas.openxmlformats.org/officeDocument/2006/relationships/slide" Target="/ppt/slides/slide3.xml" Id="R8eb408338f6845cf" /><Relationship Type="http://schemas.openxmlformats.org/officeDocument/2006/relationships/slide" Target="/ppt/slides/slide4.xml" Id="R5babb2cdf1d04c89" /><Relationship Type="http://schemas.openxmlformats.org/officeDocument/2006/relationships/slide" Target="/ppt/slides/slide5.xml" Id="R8e218784aee7468a" /><Relationship Type="http://schemas.openxmlformats.org/officeDocument/2006/relationships/slide" Target="/ppt/slides/slide6.xml" Id="Rd000cc67785d4329" /><Relationship Type="http://schemas.openxmlformats.org/officeDocument/2006/relationships/slide" Target="/ppt/slides/slide7.xml" Id="R81dcdd8b032c42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8089a19c349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c13bd5253432c" /><Relationship Type="http://schemas.openxmlformats.org/officeDocument/2006/relationships/theme" Target="/ppt/slideMasters/theme/theme1.xml" Id="R99076a60e6b74d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bc13bd5253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48c70e3b7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9e79596d544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3f66c0c7c4f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770b5792f47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65629c4e744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df554ea5e4b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4641dd8534c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MYSTAGOG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MYSTAGOG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4 573 488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19 409 682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19 542 699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HELENE RUSTAD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Guldbergs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936 089 496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MYSTAGOG HOLDING AS</a:t>
            </a:r>
          </a:p>
        </p:txBody>
      </p:sp>
    </p:spTree>
  </p:cSld>
  <p:clrMapOvr>
    <a:masterClrMapping xmlns:a="http://schemas.openxmlformats.org/drawingml/2006/main"/>
  </p:clrMapOvr>
</p:sld>
</file>